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>
        <p:scale>
          <a:sx n="45" d="100"/>
          <a:sy n="45" d="100"/>
        </p:scale>
        <p:origin x="-2100" y="-54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10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54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23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29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9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6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871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52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294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25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22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D641-EAAE-4AF4-9ABD-4F542D250B56}" type="datetimeFigureOut">
              <a:rPr lang="pl-PL" smtClean="0"/>
              <a:t>2021-07-19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65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775361F8-75D0-4CC9-97E4-E44658424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" y="3646"/>
            <a:ext cx="10691127" cy="15119350"/>
          </a:xfrm>
          <a:prstGeom prst="rect">
            <a:avLst/>
          </a:prstGeom>
        </p:spPr>
      </p:pic>
      <p:sp>
        <p:nvSpPr>
          <p:cNvPr id="6" name="Pole tekstowe 2">
            <a:extLst>
              <a:ext uri="{FF2B5EF4-FFF2-40B4-BE49-F238E27FC236}">
                <a16:creationId xmlns:a16="http://schemas.microsoft.com/office/drawing/2014/main" xmlns="" id="{CD41BE70-0797-47F4-B47C-542BA83DA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132" y="8731443"/>
            <a:ext cx="3272002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2400" b="1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sierpnia 2021</a:t>
            </a:r>
          </a:p>
          <a:p>
            <a:pPr>
              <a:spcAft>
                <a:spcPts val="600"/>
              </a:spcAft>
            </a:pPr>
            <a:r>
              <a:rPr lang="pl-PL" sz="24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 sierpnia 2021</a:t>
            </a:r>
            <a:endParaRPr lang="pl-PL" sz="2400" b="1" dirty="0" smtClean="0">
              <a:solidFill>
                <a:srgbClr val="FF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l-PL" sz="2400" b="1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września 2021</a:t>
            </a:r>
            <a:endParaRPr lang="pl-PL" sz="2400" dirty="0">
              <a:solidFill>
                <a:srgbClr val="FF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4">
            <a:extLst>
              <a:ext uri="{FF2B5EF4-FFF2-40B4-BE49-F238E27FC236}">
                <a16:creationId xmlns:a16="http://schemas.microsoft.com/office/drawing/2014/main" xmlns="" id="{E9DC3EA3-6B72-4CEB-A9E6-6D64591C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9068" y="9125156"/>
            <a:ext cx="2691898" cy="469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10.00-13.00</a:t>
            </a:r>
            <a:endParaRPr lang="pl-PL" sz="2400" dirty="0">
              <a:solidFill>
                <a:srgbClr val="FF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5">
            <a:extLst>
              <a:ext uri="{FF2B5EF4-FFF2-40B4-BE49-F238E27FC236}">
                <a16:creationId xmlns:a16="http://schemas.microsoft.com/office/drawing/2014/main" xmlns="" id="{A01B3795-BCA7-428A-915A-4EE438D62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622" y="10066791"/>
            <a:ext cx="8049260" cy="48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pl-PL" sz="2400" b="1" dirty="0" smtClean="0">
                <a:solidFill>
                  <a:srgbClr val="FF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Urząd Gminy Postomino, sala konferencyjna</a:t>
            </a:r>
            <a:endParaRPr lang="pl-PL" sz="24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17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16</Words>
  <Application>Microsoft Office PowerPoint</Application>
  <PresentationFormat>Niestandardowy</PresentationFormat>
  <Paragraphs>5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Rawski, Olaf</dc:creator>
  <cp:lastModifiedBy>Polańska, Małgorzata</cp:lastModifiedBy>
  <cp:revision>6</cp:revision>
  <dcterms:created xsi:type="dcterms:W3CDTF">2021-06-28T14:28:37Z</dcterms:created>
  <dcterms:modified xsi:type="dcterms:W3CDTF">2021-07-19T08:25:13Z</dcterms:modified>
</cp:coreProperties>
</file>