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66" r:id="rId6"/>
    <p:sldId id="268" r:id="rId7"/>
    <p:sldId id="269" r:id="rId8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B8EFB-0102-4E52-B395-2FB8F7871C80}" v="4" dt="2024-03-26T19:28:06.60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4" d="100"/>
          <a:sy n="74" d="100"/>
        </p:scale>
        <p:origin x="376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lina Spólna" userId="8a249095b770a675" providerId="LiveId" clId="{424B8EFB-0102-4E52-B395-2FB8F7871C80}"/>
    <pc:docChg chg="addSld delSld modSld">
      <pc:chgData name="Ewelina Spólna" userId="8a249095b770a675" providerId="LiveId" clId="{424B8EFB-0102-4E52-B395-2FB8F7871C80}" dt="2024-03-26T19:35:17.852" v="51" actId="20577"/>
      <pc:docMkLst>
        <pc:docMk/>
      </pc:docMkLst>
      <pc:sldChg chg="addSp modSp mod">
        <pc:chgData name="Ewelina Spólna" userId="8a249095b770a675" providerId="LiveId" clId="{424B8EFB-0102-4E52-B395-2FB8F7871C80}" dt="2024-03-26T19:28:06.609" v="24"/>
        <pc:sldMkLst>
          <pc:docMk/>
          <pc:sldMk cId="3650340329" sldId="264"/>
        </pc:sldMkLst>
        <pc:spChg chg="mod">
          <ac:chgData name="Ewelina Spólna" userId="8a249095b770a675" providerId="LiveId" clId="{424B8EFB-0102-4E52-B395-2FB8F7871C80}" dt="2024-03-26T19:25:37.355" v="20" actId="20577"/>
          <ac:spMkLst>
            <pc:docMk/>
            <pc:sldMk cId="3650340329" sldId="264"/>
            <ac:spMk id="3" creationId="{00000000-0000-0000-0000-000000000000}"/>
          </ac:spMkLst>
        </pc:spChg>
        <pc:picChg chg="add mod">
          <ac:chgData name="Ewelina Spólna" userId="8a249095b770a675" providerId="LiveId" clId="{424B8EFB-0102-4E52-B395-2FB8F7871C80}" dt="2024-03-26T19:28:06.609" v="24"/>
          <ac:picMkLst>
            <pc:docMk/>
            <pc:sldMk cId="3650340329" sldId="264"/>
            <ac:picMk id="4" creationId="{B03D8EF0-D80F-0915-5CAB-B2D81EF24267}"/>
          </ac:picMkLst>
        </pc:picChg>
      </pc:sldChg>
      <pc:sldChg chg="modSp mod">
        <pc:chgData name="Ewelina Spólna" userId="8a249095b770a675" providerId="LiveId" clId="{424B8EFB-0102-4E52-B395-2FB8F7871C80}" dt="2024-03-26T19:35:17.852" v="51" actId="20577"/>
        <pc:sldMkLst>
          <pc:docMk/>
          <pc:sldMk cId="3296948863" sldId="268"/>
        </pc:sldMkLst>
        <pc:spChg chg="mod">
          <ac:chgData name="Ewelina Spólna" userId="8a249095b770a675" providerId="LiveId" clId="{424B8EFB-0102-4E52-B395-2FB8F7871C80}" dt="2024-03-26T19:35:17.852" v="51" actId="20577"/>
          <ac:spMkLst>
            <pc:docMk/>
            <pc:sldMk cId="3296948863" sldId="268"/>
            <ac:spMk id="7" creationId="{0B9C0305-7806-B87A-E47E-3C7A759F03E4}"/>
          </ac:spMkLst>
        </pc:spChg>
      </pc:sldChg>
      <pc:sldChg chg="del">
        <pc:chgData name="Ewelina Spólna" userId="8a249095b770a675" providerId="LiveId" clId="{424B8EFB-0102-4E52-B395-2FB8F7871C80}" dt="2024-03-26T19:34:46.221" v="25" actId="47"/>
        <pc:sldMkLst>
          <pc:docMk/>
          <pc:sldMk cId="3030984589" sldId="270"/>
        </pc:sldMkLst>
      </pc:sldChg>
      <pc:sldChg chg="del">
        <pc:chgData name="Ewelina Spólna" userId="8a249095b770a675" providerId="LiveId" clId="{424B8EFB-0102-4E52-B395-2FB8F7871C80}" dt="2024-03-26T19:34:49.592" v="27" actId="47"/>
        <pc:sldMkLst>
          <pc:docMk/>
          <pc:sldMk cId="3761302454" sldId="274"/>
        </pc:sldMkLst>
      </pc:sldChg>
      <pc:sldChg chg="del">
        <pc:chgData name="Ewelina Spólna" userId="8a249095b770a675" providerId="LiveId" clId="{424B8EFB-0102-4E52-B395-2FB8F7871C80}" dt="2024-03-26T19:34:47.445" v="26" actId="47"/>
        <pc:sldMkLst>
          <pc:docMk/>
          <pc:sldMk cId="1750688946" sldId="280"/>
        </pc:sldMkLst>
      </pc:sldChg>
      <pc:sldChg chg="add del">
        <pc:chgData name="Ewelina Spólna" userId="8a249095b770a675" providerId="LiveId" clId="{424B8EFB-0102-4E52-B395-2FB8F7871C80}" dt="2024-03-26T19:27:37.888" v="22"/>
        <pc:sldMkLst>
          <pc:docMk/>
          <pc:sldMk cId="34694735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26.03.2024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EEA563-4D76-404F-84CC-C84AFD15DD1B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AC4B97-89ED-471A-88D6-FAF6EAC15760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E03FD0-E9E9-4A38-95AA-1D6D46BCADCC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D1A223-247B-4560-820B-AD00E77A658B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5F1B2-D88D-4C10-9694-ECB9DF99997B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F9F6-991D-4EEC-A022-7C0DB15D6704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31FF3-9E3C-46A3-96EC-4FD09EF790CE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8D47AF-3744-4E0E-B169-3FF31613F30F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6BE86-4849-47C7-9AC4-B6B000B74C1B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51D1100-2A2B-45EA-9B56-B9BD7ED09712}" type="datetime1">
              <a:rPr lang="pl-PL" smtClean="0"/>
              <a:pPr/>
              <a:t>26.03.2024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6180" y="1498601"/>
            <a:ext cx="8352928" cy="171437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4400" b="1" dirty="0"/>
              <a:t>GABRIENALIA</a:t>
            </a:r>
            <a:br>
              <a:rPr lang="pl-PL" sz="4400" dirty="0"/>
            </a:br>
            <a:r>
              <a:rPr lang="pl-PL" sz="3100" dirty="0"/>
              <a:t>wyniki konkursu pt.:</a:t>
            </a:r>
            <a:br>
              <a:rPr lang="pl-PL" sz="4400" dirty="0"/>
            </a:br>
            <a:r>
              <a:rPr lang="pl-PL" sz="4400" b="1" dirty="0"/>
              <a:t>„NARUTOWICZ                                   I SZKOŁA W POEZJI”</a:t>
            </a:r>
            <a:br>
              <a:rPr lang="pl-PL" sz="5400" b="1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092" y="3140968"/>
            <a:ext cx="9721080" cy="3528392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3600" b="1">
                <a:latin typeface="Rockwell" panose="02060603020205020403" pitchFamily="18" charset="0"/>
                <a:cs typeface="Biome" panose="020B0502040204020203" pitchFamily="34" charset="0"/>
              </a:rPr>
              <a:t>Zwycięzcami </a:t>
            </a:r>
            <a:r>
              <a:rPr lang="pl-PL" sz="3600" b="1" dirty="0">
                <a:latin typeface="Rockwell" panose="02060603020205020403" pitchFamily="18" charset="0"/>
                <a:cs typeface="Biome" panose="020B0502040204020203" pitchFamily="34" charset="0"/>
              </a:rPr>
              <a:t>konkursu są:</a:t>
            </a:r>
          </a:p>
          <a:p>
            <a:pPr algn="ctr" rtl="0"/>
            <a:r>
              <a:rPr lang="pl-PL" sz="3600" dirty="0">
                <a:latin typeface="Rockwell" panose="02060603020205020403" pitchFamily="18" charset="0"/>
                <a:cs typeface="Biome" panose="020B0502040204020203" pitchFamily="34" charset="0"/>
              </a:rPr>
              <a:t>Szymon Żyłka z kl. 4c</a:t>
            </a:r>
          </a:p>
          <a:p>
            <a:pPr algn="ctr" rtl="0"/>
            <a:r>
              <a:rPr lang="pl-PL" sz="3600" dirty="0">
                <a:latin typeface="Rockwell" panose="02060603020205020403" pitchFamily="18" charset="0"/>
                <a:cs typeface="Biome" panose="020B0502040204020203" pitchFamily="34" charset="0"/>
              </a:rPr>
              <a:t>Mikołaj Barszcz z kl. 8c</a:t>
            </a:r>
          </a:p>
          <a:p>
            <a:pPr algn="ctr" rtl="0"/>
            <a:r>
              <a:rPr lang="pl-PL" sz="3600" dirty="0">
                <a:latin typeface="Rockwell" panose="02060603020205020403" pitchFamily="18" charset="0"/>
                <a:cs typeface="Biome" panose="020B0502040204020203" pitchFamily="34" charset="0"/>
              </a:rPr>
              <a:t>Emilia Czerwińska i Agata Michoń z 5f.</a:t>
            </a:r>
          </a:p>
          <a:p>
            <a:pPr algn="ctr" rtl="0"/>
            <a:r>
              <a:rPr lang="pl-PL" b="1" dirty="0">
                <a:latin typeface="Rockwell" panose="02060603020205020403" pitchFamily="18" charset="0"/>
                <a:cs typeface="Biome" panose="020B0502040204020203" pitchFamily="34" charset="0"/>
              </a:rPr>
              <a:t>Gratulacje!</a:t>
            </a:r>
          </a:p>
          <a:p>
            <a:pPr algn="ctr" rtl="0"/>
            <a:endParaRPr lang="pl-PL" b="1" dirty="0">
              <a:latin typeface="Rockwell" panose="02060603020205020403" pitchFamily="18" charset="0"/>
              <a:cs typeface="Biome" panose="020B0502040204020203" pitchFamily="34" charset="0"/>
            </a:endParaRPr>
          </a:p>
          <a:p>
            <a:pPr algn="ctr" rtl="0"/>
            <a:r>
              <a:rPr lang="pl-PL" sz="2400" dirty="0">
                <a:latin typeface="Rockwell" panose="02060603020205020403" pitchFamily="18" charset="0"/>
                <a:cs typeface="Biome" panose="020B0502040204020203" pitchFamily="34" charset="0"/>
              </a:rPr>
              <a:t>27 marca 2024 r.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1052737"/>
            <a:ext cx="7008574" cy="5322664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Gdyby szkoły nie było,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byłoby niczego.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Ludzi mądrych, dzieci mądrych,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dosłownie niczego!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Każda szkoła ma patrona swego.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 Narutowicz to patron szkoły i budynku naszego.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Czasem nie chcę się iść do szkoły,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 dzień jest nie za wesoły.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nie rób tego dla dobra swego!</a:t>
            </a:r>
            <a:br>
              <a:rPr lang="pl-PL" sz="24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Powiem Wam, że szkoła to cud świata naszego!</a:t>
            </a:r>
            <a:br>
              <a:rPr lang="pl-PL" sz="66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188641"/>
            <a:ext cx="7008574" cy="576064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solidFill>
                  <a:schemeClr val="tx2"/>
                </a:solidFill>
              </a:rPr>
              <a:t>Wiersze laureatów</a:t>
            </a:r>
            <a:r>
              <a:rPr lang="pl-PL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B9C0305-7806-B87A-E47E-3C7A759F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89" y="764703"/>
            <a:ext cx="7008574" cy="5610697"/>
          </a:xfrm>
        </p:spPr>
        <p:txBody>
          <a:bodyPr>
            <a:noAutofit/>
          </a:bodyPr>
          <a:lstStyle/>
          <a:p>
            <a:pPr marR="3150235">
              <a:lnSpc>
                <a:spcPct val="115000"/>
              </a:lnSpc>
              <a:spcAft>
                <a:spcPts val="800"/>
              </a:spcAft>
            </a:pPr>
            <a:r>
              <a:rPr lang="pl-PL" sz="1700" b="1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„Życie Narutowicza”</a:t>
            </a:r>
            <a:br>
              <a:rPr lang="pl-PL" sz="1700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700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Gabrielu Narutowiczu,                     Twoja życiowa droga jest wyjątkowa, choć niełatwa.   Z daleka przyjechałeś, by służyć Polsce,                      z sercem pełnym miłości i nadziei.                                           Twój głos o równości brzmiał jak dzwon na mównicach. W fotelu prezydenckim z honorem zasiadłeś, lecz burze polityczne </a:t>
            </a:r>
            <a:br>
              <a:rPr lang="pl-PL" sz="1700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700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porywały cię w różne strony.  Nieugięty w poglądach, szedłeś naprzód, lecz przedwczesna śmierć pozostawiła tęsknotę w sercach. </a:t>
            </a:r>
            <a:br>
              <a:rPr lang="pl-PL" sz="1700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700" kern="1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Twój duch wciąż trwa w wieczności, prowadząc nas ku lepszej przyszłości. Gabrielu Narutowiczu, męczenniku wolności, twoja jasna postać nadal błyszczy jak gwiazda na Grójeckim niebie.</a:t>
            </a:r>
            <a:b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1600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A868894-5CD3-3065-D6F7-5E8A89C5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844" y="230572"/>
            <a:ext cx="7008574" cy="504055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Wiersze laureatów: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5ED3458-6744-2D89-3946-5E7EC9A18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383" y="116633"/>
            <a:ext cx="7008574" cy="648071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tx2"/>
                </a:solidFill>
              </a:rPr>
              <a:t>Wiersze laureatów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F0D4EA15-ED57-0C4E-BA0A-6D355C2AE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383" y="764705"/>
            <a:ext cx="7008574" cy="59766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W Szkole Podstawowej nr 1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Uczniowie czują się jak w niebie.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Sale są czyste i kolorowe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Bo uczy się w nich towarzystwo doborowe.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Sala od biologii jest pełna roślinności,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Aż się chce do niej zapraszać gości.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Tam, gdzie język polski wiszą wiersze długie, krótkie,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Do nauki dla nas naprawdę łatwiutkie.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A tam, gdzie królowa nauk uczona - wszędzie liczby i cyfry,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Wszystko jakby zaklęte w szyfry.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Na </a:t>
            </a:r>
            <a:r>
              <a:rPr lang="pl-PL" sz="6400" dirty="0" err="1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infie</a:t>
            </a: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 pan uczy jak liczyć w </a:t>
            </a:r>
            <a:r>
              <a:rPr lang="pl-PL" sz="6400" dirty="0" err="1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Excellu</a:t>
            </a: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I jak można robić krzyżówki w </a:t>
            </a:r>
            <a:r>
              <a:rPr lang="pl-PL" sz="6400" dirty="0" err="1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Corellu</a:t>
            </a: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W sali, gdzie angielski jest tak bardzo nowocześnie,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Jak gdyby się było w zagranicznym mieście.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Uczyć się w tej szkole to naprawdę piękna sprawa,</a:t>
            </a: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2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Zdobywanie wiedzy tutaj to dobra zabawa.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52</TotalTime>
  <Words>365</Words>
  <Application>Microsoft Office PowerPoint</Application>
  <PresentationFormat>Niestandardowy</PresentationFormat>
  <Paragraphs>29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Aptos</vt:lpstr>
      <vt:lpstr>Arial</vt:lpstr>
      <vt:lpstr>Century Gothic</vt:lpstr>
      <vt:lpstr>Rockwell</vt:lpstr>
      <vt:lpstr>Książki 16:9</vt:lpstr>
      <vt:lpstr>GABRIENALIA wyniki konkursu pt.: „NARUTOWICZ                                   I SZKOŁA W POEZJI” </vt:lpstr>
      <vt:lpstr>Gdyby szkoły nie było, nie byłoby niczego. Ludzi mądrych, dzieci mądrych, dosłownie niczego! Każda szkoła ma patrona swego. Gabriel Narutowicz to patron szkoły i budynku naszego. Czasem nie chcę się iść do szkoły, bo dzień jest nie za wesoły. Ale nie rób tego dla dobra swego! Powiem Wam, że szkoła to cud świata naszego! </vt:lpstr>
      <vt:lpstr>„Życie Narutowicza” Gabrielu Narutowiczu,                     Twoja życiowa droga jest wyjątkowa, choć niełatwa.   Z daleka przyjechałeś, by służyć Polsce,                      z sercem pełnym miłości i nadziei.                                           Twój głos o równości brzmiał jak dzwon na mównicach. W fotelu prezydenckim z honorem zasiadłeś, lecz burze polityczne  porywały cię w różne strony.  Nieugięty w poglądach, szedłeś naprzód, lecz przedwczesna śmierć pozostawiła tęsknotę w sercach.  Twój duch wciąż trwa w wieczności, prowadząc nas ku lepszej przyszłości. Gabrielu Narutowiczu, męczenniku wolności, twoja jasna postać nadal błyszczy jak gwiazda na Grójeckim niebie. </vt:lpstr>
      <vt:lpstr>Wiersze laureatów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GABRIENALIA wyniki konkursu pt.: „NARUTOWICZ                                   I SZKOŁA W POEZJI” </dc:title>
  <dc:creator>Ewelina Spólna</dc:creator>
  <cp:lastModifiedBy>Ewelina Spólna</cp:lastModifiedBy>
  <cp:revision>1</cp:revision>
  <dcterms:created xsi:type="dcterms:W3CDTF">2024-03-26T18:40:57Z</dcterms:created>
  <dcterms:modified xsi:type="dcterms:W3CDTF">2024-03-26T19:35:20Z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