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0" r:id="rId3"/>
    <p:sldId id="256" r:id="rId4"/>
    <p:sldId id="258" r:id="rId5"/>
    <p:sldId id="257" r:id="rId6"/>
    <p:sldId id="271" r:id="rId7"/>
    <p:sldId id="277" r:id="rId8"/>
    <p:sldId id="278" r:id="rId9"/>
    <p:sldId id="265" r:id="rId10"/>
    <p:sldId id="266" r:id="rId11"/>
    <p:sldId id="274" r:id="rId12"/>
    <p:sldId id="264" r:id="rId13"/>
    <p:sldId id="262" r:id="rId14"/>
    <p:sldId id="267" r:id="rId15"/>
    <p:sldId id="268" r:id="rId16"/>
    <p:sldId id="272" r:id="rId17"/>
    <p:sldId id="276" r:id="rId18"/>
    <p:sldId id="273" r:id="rId19"/>
    <p:sldId id="269" r:id="rId20"/>
    <p:sldId id="280" r:id="rId21"/>
    <p:sldId id="281" r:id="rId22"/>
    <p:sldId id="282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E8D4E-5865-4F68-B4C9-AF4D0C403D5E}" v="17" dt="2024-03-26T19:29:02.0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Mazurkiewicz" userId="a0dc8c08-2c89-4888-8456-ea20f56fef8e" providerId="ADAL" clId="{B23E8D4E-5865-4F68-B4C9-AF4D0C403D5E}"/>
    <pc:docChg chg="undo custSel addSld delSld modSld">
      <pc:chgData name="Anna Mazurkiewicz" userId="a0dc8c08-2c89-4888-8456-ea20f56fef8e" providerId="ADAL" clId="{B23E8D4E-5865-4F68-B4C9-AF4D0C403D5E}" dt="2024-03-26T19:29:02.034" v="909"/>
      <pc:docMkLst>
        <pc:docMk/>
      </pc:docMkLst>
      <pc:sldChg chg="addSp modSp mod">
        <pc:chgData name="Anna Mazurkiewicz" userId="a0dc8c08-2c89-4888-8456-ea20f56fef8e" providerId="ADAL" clId="{B23E8D4E-5865-4F68-B4C9-AF4D0C403D5E}" dt="2024-03-26T17:44:32.814" v="2" actId="26606"/>
        <pc:sldMkLst>
          <pc:docMk/>
          <pc:sldMk cId="1600799051" sldId="257"/>
        </pc:sldMkLst>
        <pc:spChg chg="add">
          <ac:chgData name="Anna Mazurkiewicz" userId="a0dc8c08-2c89-4888-8456-ea20f56fef8e" providerId="ADAL" clId="{B23E8D4E-5865-4F68-B4C9-AF4D0C403D5E}" dt="2024-03-26T17:44:32.814" v="2" actId="26606"/>
          <ac:spMkLst>
            <pc:docMk/>
            <pc:sldMk cId="1600799051" sldId="257"/>
            <ac:spMk id="8" creationId="{42A4FC2C-047E-45A5-965D-8E1E3BF09BC6}"/>
          </ac:spMkLst>
        </pc:spChg>
        <pc:picChg chg="mod">
          <ac:chgData name="Anna Mazurkiewicz" userId="a0dc8c08-2c89-4888-8456-ea20f56fef8e" providerId="ADAL" clId="{B23E8D4E-5865-4F68-B4C9-AF4D0C403D5E}" dt="2024-03-26T17:44:32.814" v="2" actId="26606"/>
          <ac:picMkLst>
            <pc:docMk/>
            <pc:sldMk cId="1600799051" sldId="257"/>
            <ac:picMk id="3" creationId="{37AF7576-BDD9-5034-0C68-C72C7873F7AB}"/>
          </ac:picMkLst>
        </pc:picChg>
      </pc:sldChg>
      <pc:sldChg chg="addSp delSp modSp mod">
        <pc:chgData name="Anna Mazurkiewicz" userId="a0dc8c08-2c89-4888-8456-ea20f56fef8e" providerId="ADAL" clId="{B23E8D4E-5865-4F68-B4C9-AF4D0C403D5E}" dt="2024-03-26T17:43:33.556" v="1" actId="26606"/>
        <pc:sldMkLst>
          <pc:docMk/>
          <pc:sldMk cId="3326786815" sldId="259"/>
        </pc:sldMkLst>
        <pc:spChg chg="mod">
          <ac:chgData name="Anna Mazurkiewicz" userId="a0dc8c08-2c89-4888-8456-ea20f56fef8e" providerId="ADAL" clId="{B23E8D4E-5865-4F68-B4C9-AF4D0C403D5E}" dt="2024-03-26T17:43:33.556" v="1" actId="26606"/>
          <ac:spMkLst>
            <pc:docMk/>
            <pc:sldMk cId="3326786815" sldId="259"/>
            <ac:spMk id="2" creationId="{839FFD38-9E17-69C0-07C9-504DFC0D543A}"/>
          </ac:spMkLst>
        </pc:spChg>
        <pc:spChg chg="mod">
          <ac:chgData name="Anna Mazurkiewicz" userId="a0dc8c08-2c89-4888-8456-ea20f56fef8e" providerId="ADAL" clId="{B23E8D4E-5865-4F68-B4C9-AF4D0C403D5E}" dt="2024-03-26T17:43:33.556" v="1" actId="26606"/>
          <ac:spMkLst>
            <pc:docMk/>
            <pc:sldMk cId="3326786815" sldId="259"/>
            <ac:spMk id="3" creationId="{C7D2580D-566E-1FEC-DC1D-0C698C723A29}"/>
          </ac:spMkLst>
        </pc:spChg>
        <pc:spChg chg="del">
          <ac:chgData name="Anna Mazurkiewicz" userId="a0dc8c08-2c89-4888-8456-ea20f56fef8e" providerId="ADAL" clId="{B23E8D4E-5865-4F68-B4C9-AF4D0C403D5E}" dt="2024-03-26T17:43:33.556" v="1" actId="26606"/>
          <ac:spMkLst>
            <pc:docMk/>
            <pc:sldMk cId="3326786815" sldId="259"/>
            <ac:spMk id="25" creationId="{ECC07320-C2CA-4E29-8481-9D9E143C7788}"/>
          </ac:spMkLst>
        </pc:spChg>
        <pc:spChg chg="del">
          <ac:chgData name="Anna Mazurkiewicz" userId="a0dc8c08-2c89-4888-8456-ea20f56fef8e" providerId="ADAL" clId="{B23E8D4E-5865-4F68-B4C9-AF4D0C403D5E}" dt="2024-03-26T17:43:33.556" v="1" actId="26606"/>
          <ac:spMkLst>
            <pc:docMk/>
            <pc:sldMk cId="3326786815" sldId="259"/>
            <ac:spMk id="27" creationId="{178FB36B-5BFE-42CA-BC60-1115E0D95EEC}"/>
          </ac:spMkLst>
        </pc:spChg>
        <pc:spChg chg="add">
          <ac:chgData name="Anna Mazurkiewicz" userId="a0dc8c08-2c89-4888-8456-ea20f56fef8e" providerId="ADAL" clId="{B23E8D4E-5865-4F68-B4C9-AF4D0C403D5E}" dt="2024-03-26T17:43:33.556" v="1" actId="26606"/>
          <ac:spMkLst>
            <pc:docMk/>
            <pc:sldMk cId="3326786815" sldId="259"/>
            <ac:spMk id="32" creationId="{A8CCCB6D-5162-4AAE-A5E3-3AC55410DBCE}"/>
          </ac:spMkLst>
        </pc:spChg>
        <pc:spChg chg="add">
          <ac:chgData name="Anna Mazurkiewicz" userId="a0dc8c08-2c89-4888-8456-ea20f56fef8e" providerId="ADAL" clId="{B23E8D4E-5865-4F68-B4C9-AF4D0C403D5E}" dt="2024-03-26T17:43:33.556" v="1" actId="26606"/>
          <ac:spMkLst>
            <pc:docMk/>
            <pc:sldMk cId="3326786815" sldId="259"/>
            <ac:spMk id="34" creationId="{0BCD8C04-CC7B-40EF-82EB-E9821F79BB86}"/>
          </ac:spMkLst>
        </pc:spChg>
        <pc:picChg chg="mod">
          <ac:chgData name="Anna Mazurkiewicz" userId="a0dc8c08-2c89-4888-8456-ea20f56fef8e" providerId="ADAL" clId="{B23E8D4E-5865-4F68-B4C9-AF4D0C403D5E}" dt="2024-03-26T17:43:33.556" v="1" actId="26606"/>
          <ac:picMkLst>
            <pc:docMk/>
            <pc:sldMk cId="3326786815" sldId="259"/>
            <ac:picMk id="5" creationId="{25B206C7-7EFC-4138-6C00-1469922FD780}"/>
          </ac:picMkLst>
        </pc:picChg>
        <pc:picChg chg="add mod">
          <ac:chgData name="Anna Mazurkiewicz" userId="a0dc8c08-2c89-4888-8456-ea20f56fef8e" providerId="ADAL" clId="{B23E8D4E-5865-4F68-B4C9-AF4D0C403D5E}" dt="2024-03-26T17:43:33.556" v="1" actId="26606"/>
          <ac:picMkLst>
            <pc:docMk/>
            <pc:sldMk cId="3326786815" sldId="259"/>
            <ac:picMk id="6" creationId="{08487579-6EE6-FA3B-F0F1-3439B043192C}"/>
          </ac:picMkLst>
        </pc:picChg>
      </pc:sldChg>
      <pc:sldChg chg="addSp delSp modSp mod">
        <pc:chgData name="Anna Mazurkiewicz" userId="a0dc8c08-2c89-4888-8456-ea20f56fef8e" providerId="ADAL" clId="{B23E8D4E-5865-4F68-B4C9-AF4D0C403D5E}" dt="2024-03-26T17:46:05.845" v="20" actId="21"/>
        <pc:sldMkLst>
          <pc:docMk/>
          <pc:sldMk cId="3544344420" sldId="271"/>
        </pc:sldMkLst>
        <pc:spChg chg="add del">
          <ac:chgData name="Anna Mazurkiewicz" userId="a0dc8c08-2c89-4888-8456-ea20f56fef8e" providerId="ADAL" clId="{B23E8D4E-5865-4F68-B4C9-AF4D0C403D5E}" dt="2024-03-26T17:46:05.845" v="20" actId="21"/>
          <ac:spMkLst>
            <pc:docMk/>
            <pc:sldMk cId="3544344420" sldId="271"/>
            <ac:spMk id="2" creationId="{9FE9643D-01BB-17BE-B049-D3566E81481C}"/>
          </ac:spMkLst>
        </pc:spChg>
        <pc:spChg chg="add del mod">
          <ac:chgData name="Anna Mazurkiewicz" userId="a0dc8c08-2c89-4888-8456-ea20f56fef8e" providerId="ADAL" clId="{B23E8D4E-5865-4F68-B4C9-AF4D0C403D5E}" dt="2024-03-26T17:46:05.845" v="20" actId="21"/>
          <ac:spMkLst>
            <pc:docMk/>
            <pc:sldMk cId="3544344420" sldId="271"/>
            <ac:spMk id="5" creationId="{958F8161-8A8F-1081-39B6-63F2490CE0A6}"/>
          </ac:spMkLst>
        </pc:spChg>
      </pc:sldChg>
      <pc:sldChg chg="addSp delSp modSp new mod setBg">
        <pc:chgData name="Anna Mazurkiewicz" userId="a0dc8c08-2c89-4888-8456-ea20f56fef8e" providerId="ADAL" clId="{B23E8D4E-5865-4F68-B4C9-AF4D0C403D5E}" dt="2024-03-26T17:45:09.234" v="9" actId="26606"/>
        <pc:sldMkLst>
          <pc:docMk/>
          <pc:sldMk cId="2620258251" sldId="277"/>
        </pc:sldMkLst>
        <pc:spChg chg="del mod ord">
          <ac:chgData name="Anna Mazurkiewicz" userId="a0dc8c08-2c89-4888-8456-ea20f56fef8e" providerId="ADAL" clId="{B23E8D4E-5865-4F68-B4C9-AF4D0C403D5E}" dt="2024-03-26T17:45:09.234" v="9" actId="26606"/>
          <ac:spMkLst>
            <pc:docMk/>
            <pc:sldMk cId="2620258251" sldId="277"/>
            <ac:spMk id="2" creationId="{EA9B2505-0D86-935C-00EE-54C70FE240E2}"/>
          </ac:spMkLst>
        </pc:spChg>
        <pc:spChg chg="del">
          <ac:chgData name="Anna Mazurkiewicz" userId="a0dc8c08-2c89-4888-8456-ea20f56fef8e" providerId="ADAL" clId="{B23E8D4E-5865-4F68-B4C9-AF4D0C403D5E}" dt="2024-03-26T17:45:01.987" v="4" actId="931"/>
          <ac:spMkLst>
            <pc:docMk/>
            <pc:sldMk cId="2620258251" sldId="277"/>
            <ac:spMk id="3" creationId="{31B9EA44-AB86-8721-747D-6C0B61CB28C4}"/>
          </ac:spMkLst>
        </pc:spChg>
        <pc:spChg chg="add del">
          <ac:chgData name="Anna Mazurkiewicz" userId="a0dc8c08-2c89-4888-8456-ea20f56fef8e" providerId="ADAL" clId="{B23E8D4E-5865-4F68-B4C9-AF4D0C403D5E}" dt="2024-03-26T17:45:09.226" v="8" actId="26606"/>
          <ac:spMkLst>
            <pc:docMk/>
            <pc:sldMk cId="2620258251" sldId="277"/>
            <ac:spMk id="9" creationId="{8203F2D0-8A4E-4D61-8B90-73E62FFFDB83}"/>
          </ac:spMkLst>
        </pc:spChg>
        <pc:spChg chg="add">
          <ac:chgData name="Anna Mazurkiewicz" userId="a0dc8c08-2c89-4888-8456-ea20f56fef8e" providerId="ADAL" clId="{B23E8D4E-5865-4F68-B4C9-AF4D0C403D5E}" dt="2024-03-26T17:45:09.234" v="9" actId="26606"/>
          <ac:spMkLst>
            <pc:docMk/>
            <pc:sldMk cId="2620258251" sldId="277"/>
            <ac:spMk id="10" creationId="{42A4FC2C-047E-45A5-965D-8E1E3BF09BC6}"/>
          </ac:spMkLst>
        </pc:spChg>
        <pc:spChg chg="add del">
          <ac:chgData name="Anna Mazurkiewicz" userId="a0dc8c08-2c89-4888-8456-ea20f56fef8e" providerId="ADAL" clId="{B23E8D4E-5865-4F68-B4C9-AF4D0C403D5E}" dt="2024-03-26T17:45:09.226" v="8" actId="26606"/>
          <ac:spMkLst>
            <pc:docMk/>
            <pc:sldMk cId="2620258251" sldId="277"/>
            <ac:spMk id="12" creationId="{04812C46-200A-4DEB-A05E-3ED6C68C2387}"/>
          </ac:spMkLst>
        </pc:spChg>
        <pc:spChg chg="add del">
          <ac:chgData name="Anna Mazurkiewicz" userId="a0dc8c08-2c89-4888-8456-ea20f56fef8e" providerId="ADAL" clId="{B23E8D4E-5865-4F68-B4C9-AF4D0C403D5E}" dt="2024-03-26T17:45:09.226" v="8" actId="26606"/>
          <ac:spMkLst>
            <pc:docMk/>
            <pc:sldMk cId="2620258251" sldId="277"/>
            <ac:spMk id="14" creationId="{D1EA859B-E555-4109-94F3-6700E046E008}"/>
          </ac:spMkLst>
        </pc:spChg>
        <pc:picChg chg="add mod">
          <ac:chgData name="Anna Mazurkiewicz" userId="a0dc8c08-2c89-4888-8456-ea20f56fef8e" providerId="ADAL" clId="{B23E8D4E-5865-4F68-B4C9-AF4D0C403D5E}" dt="2024-03-26T17:45:09.234" v="9" actId="26606"/>
          <ac:picMkLst>
            <pc:docMk/>
            <pc:sldMk cId="2620258251" sldId="277"/>
            <ac:picMk id="5" creationId="{0CCF30E7-C60B-0269-4E25-FBBCEE47781D}"/>
          </ac:picMkLst>
        </pc:picChg>
      </pc:sldChg>
      <pc:sldChg chg="addSp delSp modSp new mod setBg">
        <pc:chgData name="Anna Mazurkiewicz" userId="a0dc8c08-2c89-4888-8456-ea20f56fef8e" providerId="ADAL" clId="{B23E8D4E-5865-4F68-B4C9-AF4D0C403D5E}" dt="2024-03-26T17:45:40.620" v="18" actId="26606"/>
        <pc:sldMkLst>
          <pc:docMk/>
          <pc:sldMk cId="3880292524" sldId="278"/>
        </pc:sldMkLst>
        <pc:spChg chg="add del">
          <ac:chgData name="Anna Mazurkiewicz" userId="a0dc8c08-2c89-4888-8456-ea20f56fef8e" providerId="ADAL" clId="{B23E8D4E-5865-4F68-B4C9-AF4D0C403D5E}" dt="2024-03-26T17:45:35.437" v="15" actId="26606"/>
          <ac:spMkLst>
            <pc:docMk/>
            <pc:sldMk cId="3880292524" sldId="278"/>
            <ac:spMk id="8" creationId="{42A4FC2C-047E-45A5-965D-8E1E3BF09BC6}"/>
          </ac:spMkLst>
        </pc:spChg>
        <pc:spChg chg="add del">
          <ac:chgData name="Anna Mazurkiewicz" userId="a0dc8c08-2c89-4888-8456-ea20f56fef8e" providerId="ADAL" clId="{B23E8D4E-5865-4F68-B4C9-AF4D0C403D5E}" dt="2024-03-26T17:45:40.617" v="17" actId="26606"/>
          <ac:spMkLst>
            <pc:docMk/>
            <pc:sldMk cId="3880292524" sldId="278"/>
            <ac:spMk id="10" creationId="{216BB327-7AA9-4EC5-815F-9D8E6BC53E34}"/>
          </ac:spMkLst>
        </pc:spChg>
        <pc:spChg chg="add">
          <ac:chgData name="Anna Mazurkiewicz" userId="a0dc8c08-2c89-4888-8456-ea20f56fef8e" providerId="ADAL" clId="{B23E8D4E-5865-4F68-B4C9-AF4D0C403D5E}" dt="2024-03-26T17:45:40.620" v="18" actId="26606"/>
          <ac:spMkLst>
            <pc:docMk/>
            <pc:sldMk cId="3880292524" sldId="278"/>
            <ac:spMk id="12" creationId="{42A4FC2C-047E-45A5-965D-8E1E3BF09BC6}"/>
          </ac:spMkLst>
        </pc:spChg>
        <pc:picChg chg="add mod">
          <ac:chgData name="Anna Mazurkiewicz" userId="a0dc8c08-2c89-4888-8456-ea20f56fef8e" providerId="ADAL" clId="{B23E8D4E-5865-4F68-B4C9-AF4D0C403D5E}" dt="2024-03-26T17:45:40.620" v="18" actId="26606"/>
          <ac:picMkLst>
            <pc:docMk/>
            <pc:sldMk cId="3880292524" sldId="278"/>
            <ac:picMk id="3" creationId="{03E842C2-DF5E-9A64-756B-3EAFA74DE46A}"/>
          </ac:picMkLst>
        </pc:picChg>
      </pc:sldChg>
      <pc:sldChg chg="modSp new del mod">
        <pc:chgData name="Anna Mazurkiewicz" userId="a0dc8c08-2c89-4888-8456-ea20f56fef8e" providerId="ADAL" clId="{B23E8D4E-5865-4F68-B4C9-AF4D0C403D5E}" dt="2024-03-26T17:50:03.248" v="193" actId="47"/>
        <pc:sldMkLst>
          <pc:docMk/>
          <pc:sldMk cId="218155887" sldId="279"/>
        </pc:sldMkLst>
        <pc:spChg chg="mod">
          <ac:chgData name="Anna Mazurkiewicz" userId="a0dc8c08-2c89-4888-8456-ea20f56fef8e" providerId="ADAL" clId="{B23E8D4E-5865-4F68-B4C9-AF4D0C403D5E}" dt="2024-03-26T17:50:00.193" v="192" actId="6549"/>
          <ac:spMkLst>
            <pc:docMk/>
            <pc:sldMk cId="218155887" sldId="279"/>
            <ac:spMk id="2" creationId="{79F8A5C8-212A-9328-AF7C-39A0D37D268A}"/>
          </ac:spMkLst>
        </pc:spChg>
        <pc:spChg chg="mod">
          <ac:chgData name="Anna Mazurkiewicz" userId="a0dc8c08-2c89-4888-8456-ea20f56fef8e" providerId="ADAL" clId="{B23E8D4E-5865-4F68-B4C9-AF4D0C403D5E}" dt="2024-03-26T17:49:53.366" v="191" actId="20577"/>
          <ac:spMkLst>
            <pc:docMk/>
            <pc:sldMk cId="218155887" sldId="279"/>
            <ac:spMk id="3" creationId="{8FB87535-F46F-A28B-9D9D-6F32EC065EC4}"/>
          </ac:spMkLst>
        </pc:spChg>
      </pc:sldChg>
      <pc:sldChg chg="addSp delSp modSp new del mod">
        <pc:chgData name="Anna Mazurkiewicz" userId="a0dc8c08-2c89-4888-8456-ea20f56fef8e" providerId="ADAL" clId="{B23E8D4E-5865-4F68-B4C9-AF4D0C403D5E}" dt="2024-03-26T19:25:14.988" v="779" actId="2696"/>
        <pc:sldMkLst>
          <pc:docMk/>
          <pc:sldMk cId="3486952481" sldId="279"/>
        </pc:sldMkLst>
        <pc:spChg chg="del mod">
          <ac:chgData name="Anna Mazurkiewicz" userId="a0dc8c08-2c89-4888-8456-ea20f56fef8e" providerId="ADAL" clId="{B23E8D4E-5865-4F68-B4C9-AF4D0C403D5E}" dt="2024-03-26T19:17:18.525" v="637" actId="21"/>
          <ac:spMkLst>
            <pc:docMk/>
            <pc:sldMk cId="3486952481" sldId="279"/>
            <ac:spMk id="2" creationId="{D9164EEA-021E-4E48-A329-93AE7C0D5445}"/>
          </ac:spMkLst>
        </pc:spChg>
        <pc:spChg chg="add del mod">
          <ac:chgData name="Anna Mazurkiewicz" userId="a0dc8c08-2c89-4888-8456-ea20f56fef8e" providerId="ADAL" clId="{B23E8D4E-5865-4F68-B4C9-AF4D0C403D5E}" dt="2024-03-26T18:00:52.318" v="575" actId="26606"/>
          <ac:spMkLst>
            <pc:docMk/>
            <pc:sldMk cId="3486952481" sldId="279"/>
            <ac:spMk id="3" creationId="{ABDDA947-8190-6145-5BD7-196A8CDACB7D}"/>
          </ac:spMkLst>
        </pc:spChg>
        <pc:spChg chg="mod">
          <ac:chgData name="Anna Mazurkiewicz" userId="a0dc8c08-2c89-4888-8456-ea20f56fef8e" providerId="ADAL" clId="{B23E8D4E-5865-4F68-B4C9-AF4D0C403D5E}" dt="2024-03-26T18:03:16.094" v="598" actId="20577"/>
          <ac:spMkLst>
            <pc:docMk/>
            <pc:sldMk cId="3486952481" sldId="279"/>
            <ac:spMk id="4" creationId="{45ABF422-B972-20BE-D37F-974605E83103}"/>
          </ac:spMkLst>
        </pc:spChg>
        <pc:spChg chg="add del mod">
          <ac:chgData name="Anna Mazurkiewicz" userId="a0dc8c08-2c89-4888-8456-ea20f56fef8e" providerId="ADAL" clId="{B23E8D4E-5865-4F68-B4C9-AF4D0C403D5E}" dt="2024-03-26T19:17:24.608" v="638" actId="21"/>
          <ac:spMkLst>
            <pc:docMk/>
            <pc:sldMk cId="3486952481" sldId="279"/>
            <ac:spMk id="5" creationId="{14363BAC-1B64-8610-DDAF-98139911693E}"/>
          </ac:spMkLst>
        </pc:spChg>
        <pc:graphicFrameChg chg="add del">
          <ac:chgData name="Anna Mazurkiewicz" userId="a0dc8c08-2c89-4888-8456-ea20f56fef8e" providerId="ADAL" clId="{B23E8D4E-5865-4F68-B4C9-AF4D0C403D5E}" dt="2024-03-26T18:00:27.796" v="572" actId="26606"/>
          <ac:graphicFrameMkLst>
            <pc:docMk/>
            <pc:sldMk cId="3486952481" sldId="279"/>
            <ac:graphicFrameMk id="7" creationId="{1BA812E8-B7AA-202D-8D4B-227F69EB5DA9}"/>
          </ac:graphicFrameMkLst>
        </pc:graphicFrameChg>
        <pc:graphicFrameChg chg="add del">
          <ac:chgData name="Anna Mazurkiewicz" userId="a0dc8c08-2c89-4888-8456-ea20f56fef8e" providerId="ADAL" clId="{B23E8D4E-5865-4F68-B4C9-AF4D0C403D5E}" dt="2024-03-26T18:00:52.307" v="574" actId="26606"/>
          <ac:graphicFrameMkLst>
            <pc:docMk/>
            <pc:sldMk cId="3486952481" sldId="279"/>
            <ac:graphicFrameMk id="9" creationId="{0C08EE4E-A55C-ED78-745E-86526FBB7815}"/>
          </ac:graphicFrameMkLst>
        </pc:graphicFrameChg>
        <pc:graphicFrameChg chg="add mod modGraphic">
          <ac:chgData name="Anna Mazurkiewicz" userId="a0dc8c08-2c89-4888-8456-ea20f56fef8e" providerId="ADAL" clId="{B23E8D4E-5865-4F68-B4C9-AF4D0C403D5E}" dt="2024-03-26T18:04:30.515" v="604" actId="26606"/>
          <ac:graphicFrameMkLst>
            <pc:docMk/>
            <pc:sldMk cId="3486952481" sldId="279"/>
            <ac:graphicFrameMk id="11" creationId="{1BA812E8-B7AA-202D-8D4B-227F69EB5DA9}"/>
          </ac:graphicFrameMkLst>
        </pc:graphicFrameChg>
        <pc:picChg chg="add del mod">
          <ac:chgData name="Anna Mazurkiewicz" userId="a0dc8c08-2c89-4888-8456-ea20f56fef8e" providerId="ADAL" clId="{B23E8D4E-5865-4F68-B4C9-AF4D0C403D5E}" dt="2024-03-26T17:56:50.508" v="562" actId="21"/>
          <ac:picMkLst>
            <pc:docMk/>
            <pc:sldMk cId="3486952481" sldId="279"/>
            <ac:picMk id="6" creationId="{8CF424B4-7760-1B7B-E096-0C1D44811A9E}"/>
          </ac:picMkLst>
        </pc:picChg>
        <pc:picChg chg="add del mod">
          <ac:chgData name="Anna Mazurkiewicz" userId="a0dc8c08-2c89-4888-8456-ea20f56fef8e" providerId="ADAL" clId="{B23E8D4E-5865-4F68-B4C9-AF4D0C403D5E}" dt="2024-03-26T17:57:48.971" v="564" actId="21"/>
          <ac:picMkLst>
            <pc:docMk/>
            <pc:sldMk cId="3486952481" sldId="279"/>
            <ac:picMk id="8" creationId="{361D79AF-825C-EF43-EC64-3612A83AA5FA}"/>
          </ac:picMkLst>
        </pc:picChg>
        <pc:picChg chg="add del mod">
          <ac:chgData name="Anna Mazurkiewicz" userId="a0dc8c08-2c89-4888-8456-ea20f56fef8e" providerId="ADAL" clId="{B23E8D4E-5865-4F68-B4C9-AF4D0C403D5E}" dt="2024-03-26T17:59:11.688" v="566" actId="21"/>
          <ac:picMkLst>
            <pc:docMk/>
            <pc:sldMk cId="3486952481" sldId="279"/>
            <ac:picMk id="10" creationId="{CAEA1430-3398-E236-6D38-1700A96CFC52}"/>
          </ac:picMkLst>
        </pc:picChg>
        <pc:picChg chg="add del mod">
          <ac:chgData name="Anna Mazurkiewicz" userId="a0dc8c08-2c89-4888-8456-ea20f56fef8e" providerId="ADAL" clId="{B23E8D4E-5865-4F68-B4C9-AF4D0C403D5E}" dt="2024-03-26T18:00:02.401" v="570" actId="21"/>
          <ac:picMkLst>
            <pc:docMk/>
            <pc:sldMk cId="3486952481" sldId="279"/>
            <ac:picMk id="12" creationId="{E0F12276-50D9-A98F-6151-97CD2AAD4C4F}"/>
          </ac:picMkLst>
        </pc:picChg>
        <pc:picChg chg="add del mod">
          <ac:chgData name="Anna Mazurkiewicz" userId="a0dc8c08-2c89-4888-8456-ea20f56fef8e" providerId="ADAL" clId="{B23E8D4E-5865-4F68-B4C9-AF4D0C403D5E}" dt="2024-03-26T18:03:00.715" v="588" actId="21"/>
          <ac:picMkLst>
            <pc:docMk/>
            <pc:sldMk cId="3486952481" sldId="279"/>
            <ac:picMk id="14" creationId="{87A1C375-AC2B-F44D-4566-AA0B0DBC792B}"/>
          </ac:picMkLst>
        </pc:picChg>
        <pc:picChg chg="add del mod">
          <ac:chgData name="Anna Mazurkiewicz" userId="a0dc8c08-2c89-4888-8456-ea20f56fef8e" providerId="ADAL" clId="{B23E8D4E-5865-4F68-B4C9-AF4D0C403D5E}" dt="2024-03-26T18:04:48.360" v="605" actId="478"/>
          <ac:picMkLst>
            <pc:docMk/>
            <pc:sldMk cId="3486952481" sldId="279"/>
            <ac:picMk id="16" creationId="{638E24F9-867B-CDDE-FDF0-24475FED29D6}"/>
          </ac:picMkLst>
        </pc:picChg>
        <pc:picChg chg="add del mod">
          <ac:chgData name="Anna Mazurkiewicz" userId="a0dc8c08-2c89-4888-8456-ea20f56fef8e" providerId="ADAL" clId="{B23E8D4E-5865-4F68-B4C9-AF4D0C403D5E}" dt="2024-03-26T19:15:12.760" v="612" actId="21"/>
          <ac:picMkLst>
            <pc:docMk/>
            <pc:sldMk cId="3486952481" sldId="279"/>
            <ac:picMk id="18" creationId="{F4231FE3-0D32-3CBB-A028-F5FB7F997810}"/>
          </ac:picMkLst>
        </pc:picChg>
      </pc:sldChg>
      <pc:sldChg chg="modSp new del mod">
        <pc:chgData name="Anna Mazurkiewicz" userId="a0dc8c08-2c89-4888-8456-ea20f56fef8e" providerId="ADAL" clId="{B23E8D4E-5865-4F68-B4C9-AF4D0C403D5E}" dt="2024-03-26T17:47:35.647" v="50" actId="47"/>
        <pc:sldMkLst>
          <pc:docMk/>
          <pc:sldMk cId="4092707021" sldId="279"/>
        </pc:sldMkLst>
        <pc:spChg chg="mod">
          <ac:chgData name="Anna Mazurkiewicz" userId="a0dc8c08-2c89-4888-8456-ea20f56fef8e" providerId="ADAL" clId="{B23E8D4E-5865-4F68-B4C9-AF4D0C403D5E}" dt="2024-03-26T17:47:05.267" v="49" actId="20577"/>
          <ac:spMkLst>
            <pc:docMk/>
            <pc:sldMk cId="4092707021" sldId="279"/>
            <ac:spMk id="2" creationId="{7FAD8410-171D-5B5D-6FC9-5F4F6F0FCA32}"/>
          </ac:spMkLst>
        </pc:spChg>
      </pc:sldChg>
      <pc:sldChg chg="addSp delSp modSp new mod modTransition setBg">
        <pc:chgData name="Anna Mazurkiewicz" userId="a0dc8c08-2c89-4888-8456-ea20f56fef8e" providerId="ADAL" clId="{B23E8D4E-5865-4F68-B4C9-AF4D0C403D5E}" dt="2024-03-26T19:17:01.300" v="636" actId="790"/>
        <pc:sldMkLst>
          <pc:docMk/>
          <pc:sldMk cId="2050551862" sldId="280"/>
        </pc:sldMkLst>
        <pc:spChg chg="mod">
          <ac:chgData name="Anna Mazurkiewicz" userId="a0dc8c08-2c89-4888-8456-ea20f56fef8e" providerId="ADAL" clId="{B23E8D4E-5865-4F68-B4C9-AF4D0C403D5E}" dt="2024-03-26T19:17:01.300" v="636" actId="790"/>
          <ac:spMkLst>
            <pc:docMk/>
            <pc:sldMk cId="2050551862" sldId="280"/>
            <ac:spMk id="2" creationId="{8DD3B80D-2BC5-3D90-C129-2A75100944B1}"/>
          </ac:spMkLst>
        </pc:spChg>
        <pc:spChg chg="add del">
          <ac:chgData name="Anna Mazurkiewicz" userId="a0dc8c08-2c89-4888-8456-ea20f56fef8e" providerId="ADAL" clId="{B23E8D4E-5865-4F68-B4C9-AF4D0C403D5E}" dt="2024-03-26T19:16:35.967" v="634" actId="26606"/>
          <ac:spMkLst>
            <pc:docMk/>
            <pc:sldMk cId="2050551862" sldId="280"/>
            <ac:spMk id="9" creationId="{A3363022-C969-41E9-8EB2-E4C94908C1FA}"/>
          </ac:spMkLst>
        </pc:spChg>
        <pc:spChg chg="add del">
          <ac:chgData name="Anna Mazurkiewicz" userId="a0dc8c08-2c89-4888-8456-ea20f56fef8e" providerId="ADAL" clId="{B23E8D4E-5865-4F68-B4C9-AF4D0C403D5E}" dt="2024-03-26T19:16:35.967" v="634" actId="26606"/>
          <ac:spMkLst>
            <pc:docMk/>
            <pc:sldMk cId="2050551862" sldId="280"/>
            <ac:spMk id="11" creationId="{8D1AD6B3-BE88-4CEB-BA17-790657CC4729}"/>
          </ac:spMkLst>
        </pc:spChg>
        <pc:spChg chg="add">
          <ac:chgData name="Anna Mazurkiewicz" userId="a0dc8c08-2c89-4888-8456-ea20f56fef8e" providerId="ADAL" clId="{B23E8D4E-5865-4F68-B4C9-AF4D0C403D5E}" dt="2024-03-26T19:16:35.967" v="634" actId="26606"/>
          <ac:spMkLst>
            <pc:docMk/>
            <pc:sldMk cId="2050551862" sldId="280"/>
            <ac:spMk id="21" creationId="{19D32F93-50AC-4C46-A5DB-291C60DDB7BD}"/>
          </ac:spMkLst>
        </pc:spChg>
        <pc:spChg chg="add">
          <ac:chgData name="Anna Mazurkiewicz" userId="a0dc8c08-2c89-4888-8456-ea20f56fef8e" providerId="ADAL" clId="{B23E8D4E-5865-4F68-B4C9-AF4D0C403D5E}" dt="2024-03-26T19:16:35.967" v="634" actId="26606"/>
          <ac:spMkLst>
            <pc:docMk/>
            <pc:sldMk cId="2050551862" sldId="280"/>
            <ac:spMk id="23" creationId="{827DC2C4-B485-428A-BF4A-472D2967F47F}"/>
          </ac:spMkLst>
        </pc:spChg>
        <pc:spChg chg="add">
          <ac:chgData name="Anna Mazurkiewicz" userId="a0dc8c08-2c89-4888-8456-ea20f56fef8e" providerId="ADAL" clId="{B23E8D4E-5865-4F68-B4C9-AF4D0C403D5E}" dt="2024-03-26T19:16:35.967" v="634" actId="26606"/>
          <ac:spMkLst>
            <pc:docMk/>
            <pc:sldMk cId="2050551862" sldId="280"/>
            <ac:spMk id="25" creationId="{EE04B5EB-F158-4507-90DD-BD23620C7CC9}"/>
          </ac:spMkLst>
        </pc:spChg>
        <pc:grpChg chg="add del">
          <ac:chgData name="Anna Mazurkiewicz" userId="a0dc8c08-2c89-4888-8456-ea20f56fef8e" providerId="ADAL" clId="{B23E8D4E-5865-4F68-B4C9-AF4D0C403D5E}" dt="2024-03-26T19:16:35.967" v="634" actId="26606"/>
          <ac:grpSpMkLst>
            <pc:docMk/>
            <pc:sldMk cId="2050551862" sldId="280"/>
            <ac:grpSpMk id="13" creationId="{89D1390B-7E13-4B4F-9CB2-391063412E54}"/>
          </ac:grpSpMkLst>
        </pc:grpChg>
        <pc:picChg chg="add mod">
          <ac:chgData name="Anna Mazurkiewicz" userId="a0dc8c08-2c89-4888-8456-ea20f56fef8e" providerId="ADAL" clId="{B23E8D4E-5865-4F68-B4C9-AF4D0C403D5E}" dt="2024-03-26T19:16:35.967" v="634" actId="26606"/>
          <ac:picMkLst>
            <pc:docMk/>
            <pc:sldMk cId="2050551862" sldId="280"/>
            <ac:picMk id="6" creationId="{9A38C2EF-B86E-ED40-85D7-B46004344982}"/>
          </ac:picMkLst>
        </pc:picChg>
      </pc:sldChg>
      <pc:sldChg chg="addSp delSp modSp new mod setBg">
        <pc:chgData name="Anna Mazurkiewicz" userId="a0dc8c08-2c89-4888-8456-ea20f56fef8e" providerId="ADAL" clId="{B23E8D4E-5865-4F68-B4C9-AF4D0C403D5E}" dt="2024-03-26T19:24:43.850" v="778" actId="14100"/>
        <pc:sldMkLst>
          <pc:docMk/>
          <pc:sldMk cId="2777783102" sldId="281"/>
        </pc:sldMkLst>
        <pc:spChg chg="mod">
          <ac:chgData name="Anna Mazurkiewicz" userId="a0dc8c08-2c89-4888-8456-ea20f56fef8e" providerId="ADAL" clId="{B23E8D4E-5865-4F68-B4C9-AF4D0C403D5E}" dt="2024-03-26T19:23:53.655" v="775" actId="26606"/>
          <ac:spMkLst>
            <pc:docMk/>
            <pc:sldMk cId="2777783102" sldId="281"/>
            <ac:spMk id="2" creationId="{58034A9B-7E17-62C3-39B8-08E76F71F3C6}"/>
          </ac:spMkLst>
        </pc:spChg>
        <pc:spChg chg="add del mod">
          <ac:chgData name="Anna Mazurkiewicz" userId="a0dc8c08-2c89-4888-8456-ea20f56fef8e" providerId="ADAL" clId="{B23E8D4E-5865-4F68-B4C9-AF4D0C403D5E}" dt="2024-03-26T19:21:13.924" v="758" actId="26606"/>
          <ac:spMkLst>
            <pc:docMk/>
            <pc:sldMk cId="2777783102" sldId="281"/>
            <ac:spMk id="3" creationId="{4A550BB6-B183-331C-3666-CC581670D9D4}"/>
          </ac:spMkLst>
        </pc:spChg>
        <pc:spChg chg="add del">
          <ac:chgData name="Anna Mazurkiewicz" userId="a0dc8c08-2c89-4888-8456-ea20f56fef8e" providerId="ADAL" clId="{B23E8D4E-5865-4F68-B4C9-AF4D0C403D5E}" dt="2024-03-26T19:21:13.898" v="757" actId="26606"/>
          <ac:spMkLst>
            <pc:docMk/>
            <pc:sldMk cId="2777783102" sldId="281"/>
            <ac:spMk id="8" creationId="{5C8908E2-EE49-44D2-9428-A28D2312A8D5}"/>
          </ac:spMkLst>
        </pc:spChg>
        <pc:spChg chg="add del">
          <ac:chgData name="Anna Mazurkiewicz" userId="a0dc8c08-2c89-4888-8456-ea20f56fef8e" providerId="ADAL" clId="{B23E8D4E-5865-4F68-B4C9-AF4D0C403D5E}" dt="2024-03-26T19:21:13.898" v="757" actId="26606"/>
          <ac:spMkLst>
            <pc:docMk/>
            <pc:sldMk cId="2777783102" sldId="281"/>
            <ac:spMk id="13" creationId="{4A550BB6-B183-331C-3666-CC581670D9D4}"/>
          </ac:spMkLst>
        </pc:spChg>
        <pc:spChg chg="add del">
          <ac:chgData name="Anna Mazurkiewicz" userId="a0dc8c08-2c89-4888-8456-ea20f56fef8e" providerId="ADAL" clId="{B23E8D4E-5865-4F68-B4C9-AF4D0C403D5E}" dt="2024-03-26T19:21:13.898" v="757" actId="26606"/>
          <ac:spMkLst>
            <pc:docMk/>
            <pc:sldMk cId="2777783102" sldId="281"/>
            <ac:spMk id="14" creationId="{BD92035A-AA2F-4CD8-A556-1CE8BDEC75BD}"/>
          </ac:spMkLst>
        </pc:spChg>
        <pc:spChg chg="add del">
          <ac:chgData name="Anna Mazurkiewicz" userId="a0dc8c08-2c89-4888-8456-ea20f56fef8e" providerId="ADAL" clId="{B23E8D4E-5865-4F68-B4C9-AF4D0C403D5E}" dt="2024-03-26T19:21:13.898" v="757" actId="26606"/>
          <ac:spMkLst>
            <pc:docMk/>
            <pc:sldMk cId="2777783102" sldId="281"/>
            <ac:spMk id="16" creationId="{ED888B23-07FA-482A-96DF-47E31AF1A603}"/>
          </ac:spMkLst>
        </pc:spChg>
        <pc:spChg chg="add del">
          <ac:chgData name="Anna Mazurkiewicz" userId="a0dc8c08-2c89-4888-8456-ea20f56fef8e" providerId="ADAL" clId="{B23E8D4E-5865-4F68-B4C9-AF4D0C403D5E}" dt="2024-03-26T19:22:59.539" v="760" actId="26606"/>
          <ac:spMkLst>
            <pc:docMk/>
            <pc:sldMk cId="2777783102" sldId="281"/>
            <ac:spMk id="23" creationId="{4BC99CB9-DDAD-44A2-8A1C-E3AF4E72DF5C}"/>
          </ac:spMkLst>
        </pc:spChg>
        <pc:spChg chg="add del">
          <ac:chgData name="Anna Mazurkiewicz" userId="a0dc8c08-2c89-4888-8456-ea20f56fef8e" providerId="ADAL" clId="{B23E8D4E-5865-4F68-B4C9-AF4D0C403D5E}" dt="2024-03-26T19:22:59.539" v="760" actId="26606"/>
          <ac:spMkLst>
            <pc:docMk/>
            <pc:sldMk cId="2777783102" sldId="281"/>
            <ac:spMk id="24" creationId="{64053CBF-3932-45FF-8285-EE5146085F3A}"/>
          </ac:spMkLst>
        </pc:spChg>
        <pc:spChg chg="add mod">
          <ac:chgData name="Anna Mazurkiewicz" userId="a0dc8c08-2c89-4888-8456-ea20f56fef8e" providerId="ADAL" clId="{B23E8D4E-5865-4F68-B4C9-AF4D0C403D5E}" dt="2024-03-26T19:24:43.850" v="778" actId="14100"/>
          <ac:spMkLst>
            <pc:docMk/>
            <pc:sldMk cId="2777783102" sldId="281"/>
            <ac:spMk id="29" creationId="{4A550BB6-B183-331C-3666-CC581670D9D4}"/>
          </ac:spMkLst>
        </pc:spChg>
        <pc:spChg chg="add del">
          <ac:chgData name="Anna Mazurkiewicz" userId="a0dc8c08-2c89-4888-8456-ea20f56fef8e" providerId="ADAL" clId="{B23E8D4E-5865-4F68-B4C9-AF4D0C403D5E}" dt="2024-03-26T19:23:53.655" v="775" actId="26606"/>
          <ac:spMkLst>
            <pc:docMk/>
            <pc:sldMk cId="2777783102" sldId="281"/>
            <ac:spMk id="34" creationId="{3ECBE1F1-D69B-4AFA-ABD5-8E41720EF6DE}"/>
          </ac:spMkLst>
        </pc:spChg>
        <pc:spChg chg="add del">
          <ac:chgData name="Anna Mazurkiewicz" userId="a0dc8c08-2c89-4888-8456-ea20f56fef8e" providerId="ADAL" clId="{B23E8D4E-5865-4F68-B4C9-AF4D0C403D5E}" dt="2024-03-26T19:23:53.655" v="775" actId="26606"/>
          <ac:spMkLst>
            <pc:docMk/>
            <pc:sldMk cId="2777783102" sldId="281"/>
            <ac:spMk id="36" creationId="{603A6265-E10C-4B85-9C20-E75FCAF9CC63}"/>
          </ac:spMkLst>
        </pc:spChg>
        <pc:spChg chg="add del">
          <ac:chgData name="Anna Mazurkiewicz" userId="a0dc8c08-2c89-4888-8456-ea20f56fef8e" providerId="ADAL" clId="{B23E8D4E-5865-4F68-B4C9-AF4D0C403D5E}" dt="2024-03-26T19:23:53.642" v="774" actId="26606"/>
          <ac:spMkLst>
            <pc:docMk/>
            <pc:sldMk cId="2777783102" sldId="281"/>
            <ac:spMk id="41" creationId="{03AF1C04-3FEF-41BD-BB84-2F263765BEBC}"/>
          </ac:spMkLst>
        </pc:spChg>
        <pc:spChg chg="add">
          <ac:chgData name="Anna Mazurkiewicz" userId="a0dc8c08-2c89-4888-8456-ea20f56fef8e" providerId="ADAL" clId="{B23E8D4E-5865-4F68-B4C9-AF4D0C403D5E}" dt="2024-03-26T19:23:53.655" v="775" actId="26606"/>
          <ac:spMkLst>
            <pc:docMk/>
            <pc:sldMk cId="2777783102" sldId="281"/>
            <ac:spMk id="60" creationId="{327D73B4-9F5C-4A64-A179-51B9500CB8B5}"/>
          </ac:spMkLst>
        </pc:spChg>
        <pc:spChg chg="add">
          <ac:chgData name="Anna Mazurkiewicz" userId="a0dc8c08-2c89-4888-8456-ea20f56fef8e" providerId="ADAL" clId="{B23E8D4E-5865-4F68-B4C9-AF4D0C403D5E}" dt="2024-03-26T19:23:53.655" v="775" actId="26606"/>
          <ac:spMkLst>
            <pc:docMk/>
            <pc:sldMk cId="2777783102" sldId="281"/>
            <ac:spMk id="61" creationId="{C1F06963-6374-4B48-844F-071A9BAAAE02}"/>
          </ac:spMkLst>
        </pc:spChg>
        <pc:spChg chg="add">
          <ac:chgData name="Anna Mazurkiewicz" userId="a0dc8c08-2c89-4888-8456-ea20f56fef8e" providerId="ADAL" clId="{B23E8D4E-5865-4F68-B4C9-AF4D0C403D5E}" dt="2024-03-26T19:23:53.655" v="775" actId="26606"/>
          <ac:spMkLst>
            <pc:docMk/>
            <pc:sldMk cId="2777783102" sldId="281"/>
            <ac:spMk id="62" creationId="{6CB927A4-E432-4310-9CD5-E89FF5063179}"/>
          </ac:spMkLst>
        </pc:spChg>
        <pc:spChg chg="add">
          <ac:chgData name="Anna Mazurkiewicz" userId="a0dc8c08-2c89-4888-8456-ea20f56fef8e" providerId="ADAL" clId="{B23E8D4E-5865-4F68-B4C9-AF4D0C403D5E}" dt="2024-03-26T19:23:53.655" v="775" actId="26606"/>
          <ac:spMkLst>
            <pc:docMk/>
            <pc:sldMk cId="2777783102" sldId="281"/>
            <ac:spMk id="63" creationId="{1453BF6C-B012-48B7-B4E8-6D7AC7C27D02}"/>
          </ac:spMkLst>
        </pc:spChg>
        <pc:spChg chg="add">
          <ac:chgData name="Anna Mazurkiewicz" userId="a0dc8c08-2c89-4888-8456-ea20f56fef8e" providerId="ADAL" clId="{B23E8D4E-5865-4F68-B4C9-AF4D0C403D5E}" dt="2024-03-26T19:23:53.655" v="775" actId="26606"/>
          <ac:spMkLst>
            <pc:docMk/>
            <pc:sldMk cId="2777783102" sldId="281"/>
            <ac:spMk id="64" creationId="{E3020543-B24B-4EC4-8FFC-8DD88EEA91A8}"/>
          </ac:spMkLst>
        </pc:spChg>
        <pc:grpChg chg="add del">
          <ac:chgData name="Anna Mazurkiewicz" userId="a0dc8c08-2c89-4888-8456-ea20f56fef8e" providerId="ADAL" clId="{B23E8D4E-5865-4F68-B4C9-AF4D0C403D5E}" dt="2024-03-26T19:21:13.898" v="757" actId="26606"/>
          <ac:grpSpMkLst>
            <pc:docMk/>
            <pc:sldMk cId="2777783102" sldId="281"/>
            <ac:grpSpMk id="10" creationId="{5D1A9D8B-3117-4D9D-BDA4-DD81895098B0}"/>
          </ac:grpSpMkLst>
        </pc:grpChg>
        <pc:grpChg chg="add del">
          <ac:chgData name="Anna Mazurkiewicz" userId="a0dc8c08-2c89-4888-8456-ea20f56fef8e" providerId="ADAL" clId="{B23E8D4E-5865-4F68-B4C9-AF4D0C403D5E}" dt="2024-03-26T19:22:59.539" v="760" actId="26606"/>
          <ac:grpSpMkLst>
            <pc:docMk/>
            <pc:sldMk cId="2777783102" sldId="281"/>
            <ac:grpSpMk id="18" creationId="{B63ACBA3-DEFD-4C6D-BBA0-64468FA99C2D}"/>
          </ac:grpSpMkLst>
        </pc:grpChg>
        <pc:grpChg chg="add del">
          <ac:chgData name="Anna Mazurkiewicz" userId="a0dc8c08-2c89-4888-8456-ea20f56fef8e" providerId="ADAL" clId="{B23E8D4E-5865-4F68-B4C9-AF4D0C403D5E}" dt="2024-03-26T19:22:59.539" v="760" actId="26606"/>
          <ac:grpSpMkLst>
            <pc:docMk/>
            <pc:sldMk cId="2777783102" sldId="281"/>
            <ac:grpSpMk id="25" creationId="{2E751C04-BEA6-446B-A678-9C74819EBD4C}"/>
          </ac:grpSpMkLst>
        </pc:grpChg>
        <pc:grpChg chg="add del">
          <ac:chgData name="Anna Mazurkiewicz" userId="a0dc8c08-2c89-4888-8456-ea20f56fef8e" providerId="ADAL" clId="{B23E8D4E-5865-4F68-B4C9-AF4D0C403D5E}" dt="2024-03-26T19:23:53.642" v="774" actId="26606"/>
          <ac:grpSpMkLst>
            <pc:docMk/>
            <pc:sldMk cId="2777783102" sldId="281"/>
            <ac:grpSpMk id="43" creationId="{E56E71F1-5A87-4A96-B42F-2DFA1B766B5E}"/>
          </ac:grpSpMkLst>
        </pc:grpChg>
        <pc:grpChg chg="add del">
          <ac:chgData name="Anna Mazurkiewicz" userId="a0dc8c08-2c89-4888-8456-ea20f56fef8e" providerId="ADAL" clId="{B23E8D4E-5865-4F68-B4C9-AF4D0C403D5E}" dt="2024-03-26T19:23:53.642" v="774" actId="26606"/>
          <ac:grpSpMkLst>
            <pc:docMk/>
            <pc:sldMk cId="2777783102" sldId="281"/>
            <ac:grpSpMk id="47" creationId="{C733FE3C-12C4-4FA2-A795-87D2F6776A53}"/>
          </ac:grpSpMkLst>
        </pc:grpChg>
        <pc:grpChg chg="add del">
          <ac:chgData name="Anna Mazurkiewicz" userId="a0dc8c08-2c89-4888-8456-ea20f56fef8e" providerId="ADAL" clId="{B23E8D4E-5865-4F68-B4C9-AF4D0C403D5E}" dt="2024-03-26T19:23:53.642" v="774" actId="26606"/>
          <ac:grpSpMkLst>
            <pc:docMk/>
            <pc:sldMk cId="2777783102" sldId="281"/>
            <ac:grpSpMk id="51" creationId="{0C2B5F12-8A82-4A59-9400-3164CBF47F63}"/>
          </ac:grpSpMkLst>
        </pc:grpChg>
        <pc:graphicFrameChg chg="add del">
          <ac:chgData name="Anna Mazurkiewicz" userId="a0dc8c08-2c89-4888-8456-ea20f56fef8e" providerId="ADAL" clId="{B23E8D4E-5865-4F68-B4C9-AF4D0C403D5E}" dt="2024-03-26T19:20:01.464" v="751" actId="26606"/>
          <ac:graphicFrameMkLst>
            <pc:docMk/>
            <pc:sldMk cId="2777783102" sldId="281"/>
            <ac:graphicFrameMk id="5" creationId="{4D3987D7-CDDB-F391-C80F-8581C4461181}"/>
          </ac:graphicFrameMkLst>
        </pc:graphicFrameChg>
        <pc:graphicFrameChg chg="add del">
          <ac:chgData name="Anna Mazurkiewicz" userId="a0dc8c08-2c89-4888-8456-ea20f56fef8e" providerId="ADAL" clId="{B23E8D4E-5865-4F68-B4C9-AF4D0C403D5E}" dt="2024-03-26T19:20:04.239" v="753" actId="26606"/>
          <ac:graphicFrameMkLst>
            <pc:docMk/>
            <pc:sldMk cId="2777783102" sldId="281"/>
            <ac:graphicFrameMk id="7" creationId="{07DAA6C2-6430-CAAE-1201-7DD448DFE62F}"/>
          </ac:graphicFrameMkLst>
        </pc:graphicFrameChg>
        <pc:graphicFrameChg chg="add del">
          <ac:chgData name="Anna Mazurkiewicz" userId="a0dc8c08-2c89-4888-8456-ea20f56fef8e" providerId="ADAL" clId="{B23E8D4E-5865-4F68-B4C9-AF4D0C403D5E}" dt="2024-03-26T19:20:43.939" v="755" actId="26606"/>
          <ac:graphicFrameMkLst>
            <pc:docMk/>
            <pc:sldMk cId="2777783102" sldId="281"/>
            <ac:graphicFrameMk id="9" creationId="{D0A247BA-C2E5-79C2-C8A5-4860A4DFDC56}"/>
          </ac:graphicFrameMkLst>
        </pc:graphicFrameChg>
        <pc:picChg chg="add mod ord">
          <ac:chgData name="Anna Mazurkiewicz" userId="a0dc8c08-2c89-4888-8456-ea20f56fef8e" providerId="ADAL" clId="{B23E8D4E-5865-4F68-B4C9-AF4D0C403D5E}" dt="2024-03-26T19:23:53.655" v="775" actId="26606"/>
          <ac:picMkLst>
            <pc:docMk/>
            <pc:sldMk cId="2777783102" sldId="281"/>
            <ac:picMk id="6" creationId="{D067CCF6-0624-A1E5-ADDD-FA58D76C92CF}"/>
          </ac:picMkLst>
        </pc:picChg>
        <pc:cxnChg chg="add">
          <ac:chgData name="Anna Mazurkiewicz" userId="a0dc8c08-2c89-4888-8456-ea20f56fef8e" providerId="ADAL" clId="{B23E8D4E-5865-4F68-B4C9-AF4D0C403D5E}" dt="2024-03-26T19:23:53.655" v="775" actId="26606"/>
          <ac:cxnSpMkLst>
            <pc:docMk/>
            <pc:sldMk cId="2777783102" sldId="281"/>
            <ac:cxnSpMk id="65" creationId="{C49DA8F6-BCC1-4447-B54C-57856834B94B}"/>
          </ac:cxnSpMkLst>
        </pc:cxnChg>
      </pc:sldChg>
      <pc:sldChg chg="addSp delSp modSp new mod modTransition setBg">
        <pc:chgData name="Anna Mazurkiewicz" userId="a0dc8c08-2c89-4888-8456-ea20f56fef8e" providerId="ADAL" clId="{B23E8D4E-5865-4F68-B4C9-AF4D0C403D5E}" dt="2024-03-26T19:29:02.034" v="909"/>
        <pc:sldMkLst>
          <pc:docMk/>
          <pc:sldMk cId="4030943052" sldId="282"/>
        </pc:sldMkLst>
        <pc:spChg chg="mod">
          <ac:chgData name="Anna Mazurkiewicz" userId="a0dc8c08-2c89-4888-8456-ea20f56fef8e" providerId="ADAL" clId="{B23E8D4E-5865-4F68-B4C9-AF4D0C403D5E}" dt="2024-03-26T19:28:44.202" v="908" actId="26606"/>
          <ac:spMkLst>
            <pc:docMk/>
            <pc:sldMk cId="4030943052" sldId="282"/>
            <ac:spMk id="2" creationId="{8530FCEA-D2D8-531E-78C8-F51F6D35D737}"/>
          </ac:spMkLst>
        </pc:spChg>
        <pc:spChg chg="del">
          <ac:chgData name="Anna Mazurkiewicz" userId="a0dc8c08-2c89-4888-8456-ea20f56fef8e" providerId="ADAL" clId="{B23E8D4E-5865-4F68-B4C9-AF4D0C403D5E}" dt="2024-03-26T19:25:52.298" v="781" actId="26606"/>
          <ac:spMkLst>
            <pc:docMk/>
            <pc:sldMk cId="4030943052" sldId="282"/>
            <ac:spMk id="3" creationId="{28CCC70B-8B06-38D9-6648-DE658393BEE4}"/>
          </ac:spMkLst>
        </pc:spChg>
        <pc:spChg chg="mod">
          <ac:chgData name="Anna Mazurkiewicz" userId="a0dc8c08-2c89-4888-8456-ea20f56fef8e" providerId="ADAL" clId="{B23E8D4E-5865-4F68-B4C9-AF4D0C403D5E}" dt="2024-03-26T19:28:44.202" v="908" actId="26606"/>
          <ac:spMkLst>
            <pc:docMk/>
            <pc:sldMk cId="4030943052" sldId="282"/>
            <ac:spMk id="4" creationId="{1AEC4BE2-B962-1B5D-92E5-27B782D7CC79}"/>
          </ac:spMkLst>
        </pc:spChg>
        <pc:spChg chg="add del">
          <ac:chgData name="Anna Mazurkiewicz" userId="a0dc8c08-2c89-4888-8456-ea20f56fef8e" providerId="ADAL" clId="{B23E8D4E-5865-4F68-B4C9-AF4D0C403D5E}" dt="2024-03-26T19:28:44.202" v="908" actId="26606"/>
          <ac:spMkLst>
            <pc:docMk/>
            <pc:sldMk cId="4030943052" sldId="282"/>
            <ac:spMk id="9" creationId="{43C823D3-D619-407C-89E0-C6F6B1E7A42A}"/>
          </ac:spMkLst>
        </pc:spChg>
        <pc:spChg chg="add del">
          <ac:chgData name="Anna Mazurkiewicz" userId="a0dc8c08-2c89-4888-8456-ea20f56fef8e" providerId="ADAL" clId="{B23E8D4E-5865-4F68-B4C9-AF4D0C403D5E}" dt="2024-03-26T19:28:44.202" v="908" actId="26606"/>
          <ac:spMkLst>
            <pc:docMk/>
            <pc:sldMk cId="4030943052" sldId="282"/>
            <ac:spMk id="11" creationId="{047F8E3E-2FFA-4A0F-B3C7-E57ADDCFB415}"/>
          </ac:spMkLst>
        </pc:spChg>
        <pc:spChg chg="add">
          <ac:chgData name="Anna Mazurkiewicz" userId="a0dc8c08-2c89-4888-8456-ea20f56fef8e" providerId="ADAL" clId="{B23E8D4E-5865-4F68-B4C9-AF4D0C403D5E}" dt="2024-03-26T19:28:44.202" v="908" actId="26606"/>
          <ac:spMkLst>
            <pc:docMk/>
            <pc:sldMk cId="4030943052" sldId="282"/>
            <ac:spMk id="28" creationId="{C0A1ED06-4733-4020-9C60-81D4D801408D}"/>
          </ac:spMkLst>
        </pc:spChg>
        <pc:spChg chg="add">
          <ac:chgData name="Anna Mazurkiewicz" userId="a0dc8c08-2c89-4888-8456-ea20f56fef8e" providerId="ADAL" clId="{B23E8D4E-5865-4F68-B4C9-AF4D0C403D5E}" dt="2024-03-26T19:28:44.202" v="908" actId="26606"/>
          <ac:spMkLst>
            <pc:docMk/>
            <pc:sldMk cId="4030943052" sldId="282"/>
            <ac:spMk id="30" creationId="{B0CA3509-3AF9-45FE-93ED-57BB5D5E8E07}"/>
          </ac:spMkLst>
        </pc:spChg>
        <pc:grpChg chg="add del">
          <ac:chgData name="Anna Mazurkiewicz" userId="a0dc8c08-2c89-4888-8456-ea20f56fef8e" providerId="ADAL" clId="{B23E8D4E-5865-4F68-B4C9-AF4D0C403D5E}" dt="2024-03-26T19:28:44.202" v="908" actId="26606"/>
          <ac:grpSpMkLst>
            <pc:docMk/>
            <pc:sldMk cId="4030943052" sldId="282"/>
            <ac:grpSpMk id="13" creationId="{33D939F1-7ABE-4D0E-946A-43F37F556AFD}"/>
          </ac:grpSpMkLst>
        </pc:grpChg>
        <pc:grpChg chg="add del">
          <ac:chgData name="Anna Mazurkiewicz" userId="a0dc8c08-2c89-4888-8456-ea20f56fef8e" providerId="ADAL" clId="{B23E8D4E-5865-4F68-B4C9-AF4D0C403D5E}" dt="2024-03-26T19:28:44.202" v="908" actId="26606"/>
          <ac:grpSpMkLst>
            <pc:docMk/>
            <pc:sldMk cId="4030943052" sldId="282"/>
            <ac:grpSpMk id="19" creationId="{9DB3963A-4187-4A72-9DA4-CA6BADE22931}"/>
          </ac:grpSpMkLst>
        </pc:grpChg>
        <pc:picChg chg="add mod ord">
          <ac:chgData name="Anna Mazurkiewicz" userId="a0dc8c08-2c89-4888-8456-ea20f56fef8e" providerId="ADAL" clId="{B23E8D4E-5865-4F68-B4C9-AF4D0C403D5E}" dt="2024-03-26T19:28:44.202" v="908" actId="26606"/>
          <ac:picMkLst>
            <pc:docMk/>
            <pc:sldMk cId="4030943052" sldId="282"/>
            <ac:picMk id="6" creationId="{E1AD66BF-2686-1356-99F6-9DACCA7D46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E17684-59A2-8084-FB00-9A5ED485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912578A-5075-37C4-8BC0-92D35AB93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86D15C-14ED-3531-AB5F-4B6BAC36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92EFC0-ECCD-52D6-2413-48CB4BE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B0353F-A0D7-CF16-59C7-075509B86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7443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74F63C-F54D-6255-84F1-88DB83DD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6EF8DF1-2BA9-E745-024B-00F5DBD00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063ACD-B715-62F7-51C4-17A0779D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689CA3-854D-FBA9-6A67-920A30BE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23E3CE4-85C2-064A-1779-C650D999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92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AF0971E-2CEF-2B88-A937-B417224B8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B607F59-359A-2794-1BA4-17786CFCF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CF0537-79E0-FDD4-0281-0E3B37E0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2F88ED-4619-22B0-FADC-752E30F2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5D0410-9B92-BECB-356C-D858F62E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87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7471C-FACE-60B3-FDE0-6AB7292B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9F7677-C158-9D9D-F6AA-E902BA5BB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272C6F-4CF0-9FD2-0DDA-A9D9A989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E92FF3-1409-41FA-6633-9588AE62A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263097-3D90-57A4-092A-84395DA9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56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EED597-A97B-AC35-AB0B-92A315260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2DF8971-06AC-6820-8EDC-101A23887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259D6B-BA25-009B-17EE-3D724802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675FB9-62CA-35CE-C565-3BCE36BA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FE25CC-8538-A72E-F08C-DA0D8D25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519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B7598D-74D7-813E-1AE0-3DAD7D44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323997-202D-B195-88A5-03EC7E03E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6B175C2-FD88-8016-A0DD-344B866AD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7769A5A-27A0-F6A8-D2F0-6B38402A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1E848CB-20D0-55E8-0DE7-5148318C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E9B295-C43E-B84B-8BC0-54111978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96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E206EE-7D81-6A15-E29F-33CE07F1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7296A06-A817-C7B8-1F2C-482DED5C5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1E0202-2D3A-2236-47E6-6838D4C33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A3B8320-DF0B-D1CD-CBEA-A02860C48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637C987-1B40-5276-4D2E-4A3AA0F39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41642BC-DA5D-14CB-8C1B-46C87C381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44D632C-2528-F823-6F91-6363A372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C1133F6-2798-3A13-4655-44179B69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216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5EE54F-83BE-9982-2AD1-B1BC2534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F117801-451E-EA82-CC79-6814C880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5144564-9BB3-A50A-0BDF-825CC026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B4DD776-08FD-C30A-0543-C7F02D86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35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B84F111-170C-1933-B645-C3F3175B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5AF3DA9-739B-90DC-15E0-B952F18B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06B6766-FCB6-1214-E347-B5C04582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0161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67A82C-7812-014F-B12C-5A15A65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E6BF5-1CBF-BE5D-EAF2-E556CBAB4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4CA170E-BE3A-0A7E-C964-0AB5BD0D7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B938C3C-B5DB-0756-9317-079CDD11D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F83CC2-9DBE-9C86-CB72-FAD87C3E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8DAC17F-7050-A918-6E48-1CCFA79E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15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7E405E-D992-5D19-D98E-F04A96EE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94C5ED0-D7B5-932C-6C91-67C2FDDAD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539EF43-8F94-2078-9C91-929D2A628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1DED851-0B1A-92F6-8DB7-7180F1304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796E2B7-42C6-FD5D-AF5B-68537B5D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4742680-1263-8F9E-8AAE-E5E99817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766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7F47F0D-B534-F379-AE3E-D194FDAC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7FAABD8-6B44-3682-57FE-EE51DA49B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2C3DC0-0593-4060-C72A-897341C98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96C7A1-9BF5-472B-BAC7-9D39D802004E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776365-0208-7E29-9E60-8CB8C06CE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530814-8D05-3980-726E-08408BD2A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3C2751-A672-44E1-9C3A-648F5731E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05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206C7-7EFC-4138-6C00-1469922FD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1754" r="5691" b="2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39FFD38-9E17-69C0-07C9-504DFC0D5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pl-PL" sz="4400">
                <a:solidFill>
                  <a:srgbClr val="FFFFFF"/>
                </a:solidFill>
              </a:rPr>
              <a:t>Konkurs szkolny </a:t>
            </a:r>
            <a:br>
              <a:rPr lang="pl-PL" sz="4400">
                <a:solidFill>
                  <a:srgbClr val="FFFFFF"/>
                </a:solidFill>
              </a:rPr>
            </a:br>
            <a:r>
              <a:rPr lang="pl-PL" sz="4400">
                <a:solidFill>
                  <a:srgbClr val="FFFFFF"/>
                </a:solidFill>
              </a:rPr>
              <a:t>z okazji</a:t>
            </a:r>
            <a:br>
              <a:rPr lang="pl-PL" sz="4400">
                <a:solidFill>
                  <a:srgbClr val="FFFFFF"/>
                </a:solidFill>
              </a:rPr>
            </a:br>
            <a:r>
              <a:rPr lang="pl-PL" sz="4400">
                <a:solidFill>
                  <a:srgbClr val="FFFFFF"/>
                </a:solidFill>
              </a:rPr>
              <a:t> </a:t>
            </a:r>
            <a:r>
              <a:rPr lang="pl-PL" sz="4400" b="1">
                <a:solidFill>
                  <a:srgbClr val="FFFFFF"/>
                </a:solidFill>
              </a:rPr>
              <a:t>Gabrienaliów </a:t>
            </a:r>
            <a:br>
              <a:rPr lang="pl-PL" sz="4400">
                <a:solidFill>
                  <a:srgbClr val="FFFFFF"/>
                </a:solidFill>
              </a:rPr>
            </a:br>
            <a:r>
              <a:rPr lang="pl-PL" sz="4400">
                <a:solidFill>
                  <a:srgbClr val="FFFFFF"/>
                </a:solidFill>
              </a:rPr>
              <a:t>na najciekawszą gazetkę o szkole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7D2580D-566E-1FEC-DC1D-0C698C72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pl-PL">
                <a:solidFill>
                  <a:srgbClr val="FFFFFF"/>
                </a:solidFill>
              </a:rPr>
              <a:t>27 marca, 2024 r.</a:t>
            </a:r>
          </a:p>
        </p:txBody>
      </p:sp>
      <p:pic>
        <p:nvPicPr>
          <p:cNvPr id="6" name="Obraz 5" descr="Stół graficzny">
            <a:extLst>
              <a:ext uri="{FF2B5EF4-FFF2-40B4-BE49-F238E27FC236}">
                <a16:creationId xmlns:a16="http://schemas.microsoft.com/office/drawing/2014/main" id="{08487579-6EE6-FA3B-F0F1-3439B043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7" b="6841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678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soba, Produkty papierowe, papier">
            <a:extLst>
              <a:ext uri="{FF2B5EF4-FFF2-40B4-BE49-F238E27FC236}">
                <a16:creationId xmlns:a16="http://schemas.microsoft.com/office/drawing/2014/main" id="{9D25C744-9DBB-67E2-EC85-6E4FCB6B7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8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Produkty papierowe, papier, list&#10;&#10;Opis wygenerowany automatycznie">
            <a:extLst>
              <a:ext uri="{FF2B5EF4-FFF2-40B4-BE49-F238E27FC236}">
                <a16:creationId xmlns:a16="http://schemas.microsoft.com/office/drawing/2014/main" id="{A2466425-2EB2-EAB1-8E41-27EBAB7E9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9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książka, w pomieszczeniu, sztuka&#10;&#10;Opis wygenerowany automatycznie">
            <a:extLst>
              <a:ext uri="{FF2B5EF4-FFF2-40B4-BE49-F238E27FC236}">
                <a16:creationId xmlns:a16="http://schemas.microsoft.com/office/drawing/2014/main" id="{915EB124-0065-957A-89CB-350EDA130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r="78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86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96198FFE-81AC-D3BE-3097-3C7E0B889F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 descr="Obraz zawierający tekst, pismo odręczne, Ludzka twarz, Prostokąt&#10;&#10;Opis wygenerowany automatycznie">
            <a:extLst>
              <a:ext uri="{FF2B5EF4-FFF2-40B4-BE49-F238E27FC236}">
                <a16:creationId xmlns:a16="http://schemas.microsoft.com/office/drawing/2014/main" id="{3867A188-CE8B-B891-9E99-1CE4E540C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6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Produkty papierowe, kwiat, kartka z życzeniami&#10;&#10;Opis wygenerowany automatycznie">
            <a:extLst>
              <a:ext uri="{FF2B5EF4-FFF2-40B4-BE49-F238E27FC236}">
                <a16:creationId xmlns:a16="http://schemas.microsoft.com/office/drawing/2014/main" id="{6A7844F4-CD6E-6918-457F-0598D1AA4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8"/>
            <a:ext cx="12192000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1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w pomieszczeniu, ściana, wystawa">
            <a:extLst>
              <a:ext uri="{FF2B5EF4-FFF2-40B4-BE49-F238E27FC236}">
                <a16:creationId xmlns:a16="http://schemas.microsoft.com/office/drawing/2014/main" id="{8B050752-F6F8-DCF5-08ED-A4C60D94C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DF4E8-DD70-88CC-BD1D-EBF7D345D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6" r="1" b="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0620480-4D91-4615-12CC-9F251D716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pl-PL" sz="6600" dirty="0"/>
              <a:t>Gazetki</a:t>
            </a:r>
            <a:br>
              <a:rPr lang="pl-PL" sz="6600" dirty="0"/>
            </a:br>
            <a:r>
              <a:rPr lang="pl-PL" sz="6600" dirty="0"/>
              <a:t> klas 7- 8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6BC23A-1D2D-C183-B5EB-A70753243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pl-PL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25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pismo odręczne, Sztuka dziecięca, kreskówka&#10;&#10;Opis wygenerowany automatycznie">
            <a:extLst>
              <a:ext uri="{FF2B5EF4-FFF2-40B4-BE49-F238E27FC236}">
                <a16:creationId xmlns:a16="http://schemas.microsoft.com/office/drawing/2014/main" id="{29549E0C-0F75-4B4B-D68F-390B76EB9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4" b="66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46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tablica suchościeralna biała, pismo odręczne, ściana&#10;&#10;Opis wygenerowany automatycznie">
            <a:extLst>
              <a:ext uri="{FF2B5EF4-FFF2-40B4-BE49-F238E27FC236}">
                <a16:creationId xmlns:a16="http://schemas.microsoft.com/office/drawing/2014/main" id="{9375A228-CEAB-4A5A-AE1B-6211CBFE0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r="1063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42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zyżówka, wzór, w pomieszczeniu&#10;&#10;Opis wygenerowany automatycznie">
            <a:extLst>
              <a:ext uri="{FF2B5EF4-FFF2-40B4-BE49-F238E27FC236}">
                <a16:creationId xmlns:a16="http://schemas.microsoft.com/office/drawing/2014/main" id="{2C4197AA-D4AB-C754-C378-AD342EE3E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42" y="0"/>
            <a:ext cx="3297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90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B1415-76F4-C04C-193A-A6D369B40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1" r="16572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2B2912-466A-F078-7AE2-C29D98782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297" y="1122363"/>
            <a:ext cx="4966663" cy="2713594"/>
          </a:xfrm>
        </p:spPr>
        <p:txBody>
          <a:bodyPr anchor="b">
            <a:normAutofit/>
          </a:bodyPr>
          <a:lstStyle/>
          <a:p>
            <a:r>
              <a:rPr lang="pl-PL" sz="4800" dirty="0"/>
              <a:t>Gazetki </a:t>
            </a:r>
            <a:br>
              <a:rPr lang="pl-PL" sz="4800" dirty="0"/>
            </a:br>
            <a:r>
              <a:rPr lang="pl-PL" sz="4800" dirty="0"/>
              <a:t>klas 1- 3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4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DD3B80D-2BC5-3D90-C129-2A751009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83528"/>
            <a:ext cx="5925989" cy="3167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pl-PL" sz="9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Wyniki konkursu:</a:t>
            </a:r>
          </a:p>
        </p:txBody>
      </p:sp>
      <p:pic>
        <p:nvPicPr>
          <p:cNvPr id="6" name="Graphic 5" descr="Trofeum">
            <a:extLst>
              <a:ext uri="{FF2B5EF4-FFF2-40B4-BE49-F238E27FC236}">
                <a16:creationId xmlns:a16="http://schemas.microsoft.com/office/drawing/2014/main" id="{9A38C2EF-B86E-ED40-85D7-B4600434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51862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4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034A9B-7E17-62C3-39B8-08E76F71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pl-PL" sz="5600"/>
              <a:t>Gratulujemy!</a:t>
            </a:r>
          </a:p>
        </p:txBody>
      </p:sp>
      <p:sp>
        <p:nvSpPr>
          <p:cNvPr id="61" name="Oval 4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Trofeum">
            <a:extLst>
              <a:ext uri="{FF2B5EF4-FFF2-40B4-BE49-F238E27FC236}">
                <a16:creationId xmlns:a16="http://schemas.microsoft.com/office/drawing/2014/main" id="{D067CCF6-0624-A1E5-ADDD-FA58D76C9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r="17426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6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Symbol zastępczy zawartości 2">
            <a:extLst>
              <a:ext uri="{FF2B5EF4-FFF2-40B4-BE49-F238E27FC236}">
                <a16:creationId xmlns:a16="http://schemas.microsoft.com/office/drawing/2014/main" id="{4A550BB6-B183-331C-3666-CC581670D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69" y="2990818"/>
            <a:ext cx="5883820" cy="1750147"/>
          </a:xfrm>
        </p:spPr>
        <p:txBody>
          <a:bodyPr anchor="t">
            <a:noAutofit/>
          </a:bodyPr>
          <a:lstStyle/>
          <a:p>
            <a:r>
              <a:rPr lang="pl-PL" sz="3200" dirty="0">
                <a:solidFill>
                  <a:schemeClr val="tx1">
                    <a:alpha val="80000"/>
                  </a:schemeClr>
                </a:solidFill>
              </a:rPr>
              <a:t>Klasa 3b – w kategorii klas 1-3</a:t>
            </a:r>
          </a:p>
          <a:p>
            <a:r>
              <a:rPr lang="pl-PL" sz="3200" dirty="0">
                <a:solidFill>
                  <a:schemeClr val="tx1">
                    <a:alpha val="80000"/>
                  </a:schemeClr>
                </a:solidFill>
              </a:rPr>
              <a:t>Klasa 6d – w kategorii klas 4-6</a:t>
            </a:r>
          </a:p>
          <a:p>
            <a:r>
              <a:rPr lang="pl-PL" sz="3200" dirty="0">
                <a:solidFill>
                  <a:schemeClr val="tx1">
                    <a:alpha val="80000"/>
                  </a:schemeClr>
                </a:solidFill>
              </a:rPr>
              <a:t>Klasa 8c – w kategorii klas 7-8</a:t>
            </a:r>
          </a:p>
        </p:txBody>
      </p:sp>
      <p:sp>
        <p:nvSpPr>
          <p:cNvPr id="64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783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Pizzy w pudełku">
            <a:extLst>
              <a:ext uri="{FF2B5EF4-FFF2-40B4-BE49-F238E27FC236}">
                <a16:creationId xmlns:a16="http://schemas.microsoft.com/office/drawing/2014/main" id="{E1AD66BF-2686-1356-99F6-9DACCA7D4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3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530FCEA-D2D8-531E-78C8-F51F6D35D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Nagrodę w postaci wyjścia klasowego na pizzę ufundowała Rada Rodziców.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AEC4BE2-B962-1B5D-92E5-27B782D7C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526300"/>
            <a:ext cx="10165218" cy="258845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Serdecznie dziękujemy!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Zwycięzcom życzymy smacznego!</a:t>
            </a:r>
          </a:p>
        </p:txBody>
      </p:sp>
    </p:spTree>
    <p:extLst>
      <p:ext uri="{BB962C8B-B14F-4D97-AF65-F5344CB8AC3E}">
        <p14:creationId xmlns:p14="http://schemas.microsoft.com/office/powerpoint/2010/main" val="403094305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6" descr="Obraz zawierający tekst, pismo odręczne, koperta, Produkty papierowe&#10;&#10;Opis wygenerowany automatycznie">
            <a:extLst>
              <a:ext uri="{FF2B5EF4-FFF2-40B4-BE49-F238E27FC236}">
                <a16:creationId xmlns:a16="http://schemas.microsoft.com/office/drawing/2014/main" id="{BEA19826-1BD0-42CD-6A10-55B7BC610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b="14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00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Sztuka dziecięca, pismo odręczne, Tablica&#10;&#10;Opis wygenerowany automatycznie">
            <a:extLst>
              <a:ext uri="{FF2B5EF4-FFF2-40B4-BE49-F238E27FC236}">
                <a16:creationId xmlns:a16="http://schemas.microsoft.com/office/drawing/2014/main" id="{4F178DBB-9632-06A6-5BAE-0BC836CA4A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4" b="91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2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Sztuka dziecięca, plakat, rysowanie&#10;&#10;Opis wygenerowany automatycznie">
            <a:extLst>
              <a:ext uri="{FF2B5EF4-FFF2-40B4-BE49-F238E27FC236}">
                <a16:creationId xmlns:a16="http://schemas.microsoft.com/office/drawing/2014/main" id="{37AF7576-BDD9-5034-0C68-C72C7873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6" b="88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99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8">
            <a:extLst>
              <a:ext uri="{FF2B5EF4-FFF2-40B4-BE49-F238E27FC236}">
                <a16:creationId xmlns:a16="http://schemas.microsoft.com/office/drawing/2014/main" id="{F3E416D2-D994-4F7A-8F62-B28B11BE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FB27C641-95D9-C132-FD8F-88079E96B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7" name="Freeform: Shape 10">
            <a:extLst>
              <a:ext uri="{FF2B5EF4-FFF2-40B4-BE49-F238E27FC236}">
                <a16:creationId xmlns:a16="http://schemas.microsoft.com/office/drawing/2014/main" id="{FB27C166-470E-467E-9E9E-E235EEF3C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24691" y="0"/>
            <a:ext cx="7365784" cy="6858000"/>
          </a:xfrm>
          <a:custGeom>
            <a:avLst/>
            <a:gdLst>
              <a:gd name="connsiteX0" fmla="*/ 5742761 w 7365784"/>
              <a:gd name="connsiteY0" fmla="*/ 0 h 6858000"/>
              <a:gd name="connsiteX1" fmla="*/ 3076369 w 7365784"/>
              <a:gd name="connsiteY1" fmla="*/ 0 h 6858000"/>
              <a:gd name="connsiteX2" fmla="*/ 1949196 w 7365784"/>
              <a:gd name="connsiteY2" fmla="*/ 0 h 6858000"/>
              <a:gd name="connsiteX3" fmla="*/ 1583228 w 7365784"/>
              <a:gd name="connsiteY3" fmla="*/ 0 h 6858000"/>
              <a:gd name="connsiteX4" fmla="*/ 1457787 w 7365784"/>
              <a:gd name="connsiteY4" fmla="*/ 0 h 6858000"/>
              <a:gd name="connsiteX5" fmla="*/ 1445578 w 7365784"/>
              <a:gd name="connsiteY5" fmla="*/ 0 h 6858000"/>
              <a:gd name="connsiteX6" fmla="*/ 571708 w 7365784"/>
              <a:gd name="connsiteY6" fmla="*/ 0 h 6858000"/>
              <a:gd name="connsiteX7" fmla="*/ 237757 w 7365784"/>
              <a:gd name="connsiteY7" fmla="*/ 0 h 6858000"/>
              <a:gd name="connsiteX8" fmla="*/ 205161 w 7365784"/>
              <a:gd name="connsiteY8" fmla="*/ 0 h 6858000"/>
              <a:gd name="connsiteX9" fmla="*/ 0 w 7365784"/>
              <a:gd name="connsiteY9" fmla="*/ 0 h 6858000"/>
              <a:gd name="connsiteX10" fmla="*/ 0 w 7365784"/>
              <a:gd name="connsiteY10" fmla="*/ 6858000 h 6858000"/>
              <a:gd name="connsiteX11" fmla="*/ 205161 w 7365784"/>
              <a:gd name="connsiteY11" fmla="*/ 6858000 h 6858000"/>
              <a:gd name="connsiteX12" fmla="*/ 237757 w 7365784"/>
              <a:gd name="connsiteY12" fmla="*/ 6858000 h 6858000"/>
              <a:gd name="connsiteX13" fmla="*/ 571708 w 7365784"/>
              <a:gd name="connsiteY13" fmla="*/ 6858000 h 6858000"/>
              <a:gd name="connsiteX14" fmla="*/ 1274834 w 7365784"/>
              <a:gd name="connsiteY14" fmla="*/ 6858000 h 6858000"/>
              <a:gd name="connsiteX15" fmla="*/ 1445578 w 7365784"/>
              <a:gd name="connsiteY15" fmla="*/ 6858000 h 6858000"/>
              <a:gd name="connsiteX16" fmla="*/ 1457787 w 7365784"/>
              <a:gd name="connsiteY16" fmla="*/ 6858000 h 6858000"/>
              <a:gd name="connsiteX17" fmla="*/ 1949196 w 7365784"/>
              <a:gd name="connsiteY17" fmla="*/ 6858000 h 6858000"/>
              <a:gd name="connsiteX18" fmla="*/ 3076369 w 7365784"/>
              <a:gd name="connsiteY18" fmla="*/ 6858000 h 6858000"/>
              <a:gd name="connsiteX19" fmla="*/ 4863030 w 7365784"/>
              <a:gd name="connsiteY19" fmla="*/ 6858000 h 6858000"/>
              <a:gd name="connsiteX20" fmla="*/ 4974786 w 7365784"/>
              <a:gd name="connsiteY20" fmla="*/ 6780599 h 6858000"/>
              <a:gd name="connsiteX21" fmla="*/ 5491434 w 7365784"/>
              <a:gd name="connsiteY21" fmla="*/ 6374814 h 6858000"/>
              <a:gd name="connsiteX22" fmla="*/ 7365784 w 7365784"/>
              <a:gd name="connsiteY22" fmla="*/ 3621656 h 6858000"/>
              <a:gd name="connsiteX23" fmla="*/ 5764885 w 736578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5784" h="6858000">
                <a:moveTo>
                  <a:pt x="5742761" y="0"/>
                </a:moveTo>
                <a:lnTo>
                  <a:pt x="3076369" y="0"/>
                </a:lnTo>
                <a:lnTo>
                  <a:pt x="1949196" y="0"/>
                </a:lnTo>
                <a:lnTo>
                  <a:pt x="1583228" y="0"/>
                </a:lnTo>
                <a:lnTo>
                  <a:pt x="1457787" y="0"/>
                </a:lnTo>
                <a:lnTo>
                  <a:pt x="1445578" y="0"/>
                </a:lnTo>
                <a:lnTo>
                  <a:pt x="571708" y="0"/>
                </a:lnTo>
                <a:lnTo>
                  <a:pt x="237757" y="0"/>
                </a:lnTo>
                <a:lnTo>
                  <a:pt x="205161" y="0"/>
                </a:lnTo>
                <a:lnTo>
                  <a:pt x="0" y="0"/>
                </a:lnTo>
                <a:lnTo>
                  <a:pt x="0" y="6858000"/>
                </a:lnTo>
                <a:lnTo>
                  <a:pt x="205161" y="6858000"/>
                </a:lnTo>
                <a:lnTo>
                  <a:pt x="237757" y="6858000"/>
                </a:lnTo>
                <a:lnTo>
                  <a:pt x="571708" y="6858000"/>
                </a:lnTo>
                <a:lnTo>
                  <a:pt x="1274834" y="6858000"/>
                </a:lnTo>
                <a:lnTo>
                  <a:pt x="1445578" y="6858000"/>
                </a:lnTo>
                <a:lnTo>
                  <a:pt x="1457787" y="6858000"/>
                </a:lnTo>
                <a:lnTo>
                  <a:pt x="1949196" y="6858000"/>
                </a:lnTo>
                <a:lnTo>
                  <a:pt x="3076369" y="6858000"/>
                </a:lnTo>
                <a:lnTo>
                  <a:pt x="4863030" y="6858000"/>
                </a:lnTo>
                <a:lnTo>
                  <a:pt x="4974786" y="6780599"/>
                </a:lnTo>
                <a:cubicBezTo>
                  <a:pt x="5148604" y="6653108"/>
                  <a:pt x="5319231" y="6515397"/>
                  <a:pt x="5491434" y="6374814"/>
                </a:cubicBezTo>
                <a:cubicBezTo>
                  <a:pt x="6437059" y="5602839"/>
                  <a:pt x="7365784" y="4969131"/>
                  <a:pt x="7365784" y="3621656"/>
                </a:cubicBezTo>
                <a:cubicBezTo>
                  <a:pt x="7365784" y="2093192"/>
                  <a:pt x="6792048" y="754641"/>
                  <a:pt x="576488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12">
            <a:extLst>
              <a:ext uri="{FF2B5EF4-FFF2-40B4-BE49-F238E27FC236}">
                <a16:creationId xmlns:a16="http://schemas.microsoft.com/office/drawing/2014/main" id="{673636C8-1392-483A-8A7A-CA259E806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3671" y="0"/>
            <a:ext cx="7208329" cy="6858000"/>
          </a:xfrm>
          <a:custGeom>
            <a:avLst/>
            <a:gdLst>
              <a:gd name="connsiteX0" fmla="*/ 5585306 w 7208329"/>
              <a:gd name="connsiteY0" fmla="*/ 0 h 6858000"/>
              <a:gd name="connsiteX1" fmla="*/ 2918914 w 7208329"/>
              <a:gd name="connsiteY1" fmla="*/ 0 h 6858000"/>
              <a:gd name="connsiteX2" fmla="*/ 1592911 w 7208329"/>
              <a:gd name="connsiteY2" fmla="*/ 0 h 6858000"/>
              <a:gd name="connsiteX3" fmla="*/ 1425773 w 7208329"/>
              <a:gd name="connsiteY3" fmla="*/ 0 h 6858000"/>
              <a:gd name="connsiteX4" fmla="*/ 1300332 w 7208329"/>
              <a:gd name="connsiteY4" fmla="*/ 0 h 6858000"/>
              <a:gd name="connsiteX5" fmla="*/ 1288123 w 7208329"/>
              <a:gd name="connsiteY5" fmla="*/ 0 h 6858000"/>
              <a:gd name="connsiteX6" fmla="*/ 414253 w 7208329"/>
              <a:gd name="connsiteY6" fmla="*/ 0 h 6858000"/>
              <a:gd name="connsiteX7" fmla="*/ 80302 w 7208329"/>
              <a:gd name="connsiteY7" fmla="*/ 0 h 6858000"/>
              <a:gd name="connsiteX8" fmla="*/ 47706 w 7208329"/>
              <a:gd name="connsiteY8" fmla="*/ 0 h 6858000"/>
              <a:gd name="connsiteX9" fmla="*/ 0 w 7208329"/>
              <a:gd name="connsiteY9" fmla="*/ 0 h 6858000"/>
              <a:gd name="connsiteX10" fmla="*/ 0 w 7208329"/>
              <a:gd name="connsiteY10" fmla="*/ 6858000 h 6858000"/>
              <a:gd name="connsiteX11" fmla="*/ 47706 w 7208329"/>
              <a:gd name="connsiteY11" fmla="*/ 6858000 h 6858000"/>
              <a:gd name="connsiteX12" fmla="*/ 80302 w 7208329"/>
              <a:gd name="connsiteY12" fmla="*/ 6858000 h 6858000"/>
              <a:gd name="connsiteX13" fmla="*/ 414253 w 7208329"/>
              <a:gd name="connsiteY13" fmla="*/ 6858000 h 6858000"/>
              <a:gd name="connsiteX14" fmla="*/ 1117379 w 7208329"/>
              <a:gd name="connsiteY14" fmla="*/ 6858000 h 6858000"/>
              <a:gd name="connsiteX15" fmla="*/ 1288123 w 7208329"/>
              <a:gd name="connsiteY15" fmla="*/ 6858000 h 6858000"/>
              <a:gd name="connsiteX16" fmla="*/ 1300332 w 7208329"/>
              <a:gd name="connsiteY16" fmla="*/ 6858000 h 6858000"/>
              <a:gd name="connsiteX17" fmla="*/ 1592911 w 7208329"/>
              <a:gd name="connsiteY17" fmla="*/ 6858000 h 6858000"/>
              <a:gd name="connsiteX18" fmla="*/ 2918914 w 7208329"/>
              <a:gd name="connsiteY18" fmla="*/ 6858000 h 6858000"/>
              <a:gd name="connsiteX19" fmla="*/ 4705575 w 7208329"/>
              <a:gd name="connsiteY19" fmla="*/ 6858000 h 6858000"/>
              <a:gd name="connsiteX20" fmla="*/ 4817331 w 7208329"/>
              <a:gd name="connsiteY20" fmla="*/ 6780599 h 6858000"/>
              <a:gd name="connsiteX21" fmla="*/ 5333979 w 7208329"/>
              <a:gd name="connsiteY21" fmla="*/ 6374814 h 6858000"/>
              <a:gd name="connsiteX22" fmla="*/ 7208329 w 7208329"/>
              <a:gd name="connsiteY22" fmla="*/ 3621656 h 6858000"/>
              <a:gd name="connsiteX23" fmla="*/ 5607430 w 7208329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08329" h="6858000">
                <a:moveTo>
                  <a:pt x="5585306" y="0"/>
                </a:moveTo>
                <a:lnTo>
                  <a:pt x="2918914" y="0"/>
                </a:lnTo>
                <a:lnTo>
                  <a:pt x="1592911" y="0"/>
                </a:lnTo>
                <a:lnTo>
                  <a:pt x="1425773" y="0"/>
                </a:lnTo>
                <a:lnTo>
                  <a:pt x="1300332" y="0"/>
                </a:lnTo>
                <a:lnTo>
                  <a:pt x="1288123" y="0"/>
                </a:lnTo>
                <a:lnTo>
                  <a:pt x="414253" y="0"/>
                </a:lnTo>
                <a:lnTo>
                  <a:pt x="80302" y="0"/>
                </a:lnTo>
                <a:lnTo>
                  <a:pt x="47706" y="0"/>
                </a:lnTo>
                <a:lnTo>
                  <a:pt x="0" y="0"/>
                </a:lnTo>
                <a:lnTo>
                  <a:pt x="0" y="6858000"/>
                </a:lnTo>
                <a:lnTo>
                  <a:pt x="47706" y="6858000"/>
                </a:lnTo>
                <a:lnTo>
                  <a:pt x="80302" y="6858000"/>
                </a:lnTo>
                <a:lnTo>
                  <a:pt x="414253" y="6858000"/>
                </a:lnTo>
                <a:lnTo>
                  <a:pt x="1117379" y="6858000"/>
                </a:lnTo>
                <a:lnTo>
                  <a:pt x="1288123" y="6858000"/>
                </a:lnTo>
                <a:lnTo>
                  <a:pt x="1300332" y="6858000"/>
                </a:lnTo>
                <a:lnTo>
                  <a:pt x="1592911" y="6858000"/>
                </a:lnTo>
                <a:lnTo>
                  <a:pt x="2918914" y="6858000"/>
                </a:lnTo>
                <a:lnTo>
                  <a:pt x="4705575" y="6858000"/>
                </a:lnTo>
                <a:lnTo>
                  <a:pt x="4817331" y="6780599"/>
                </a:lnTo>
                <a:cubicBezTo>
                  <a:pt x="4991149" y="6653108"/>
                  <a:pt x="5161776" y="6515397"/>
                  <a:pt x="5333979" y="6374814"/>
                </a:cubicBezTo>
                <a:cubicBezTo>
                  <a:pt x="6279604" y="5602839"/>
                  <a:pt x="7208329" y="4969131"/>
                  <a:pt x="7208329" y="3621656"/>
                </a:cubicBezTo>
                <a:cubicBezTo>
                  <a:pt x="7208329" y="2093192"/>
                  <a:pt x="6634593" y="754641"/>
                  <a:pt x="5607430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Freeform: Shape 14">
            <a:extLst>
              <a:ext uri="{FF2B5EF4-FFF2-40B4-BE49-F238E27FC236}">
                <a16:creationId xmlns:a16="http://schemas.microsoft.com/office/drawing/2014/main" id="{7539A79B-DFBA-4781-B0DE-4044B072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139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E9643D-01BB-17BE-B049-D3566E814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0897" y="1346268"/>
            <a:ext cx="5568285" cy="2809475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Gazetki klas 4- 6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ABA9B1-7297-B02C-294D-B240FA4BA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341" y="4251279"/>
            <a:ext cx="5569714" cy="1037228"/>
          </a:xfrm>
        </p:spPr>
        <p:txBody>
          <a:bodyPr>
            <a:normAutofit/>
          </a:bodyPr>
          <a:lstStyle/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4344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Ludzka twarz, pismo odręczne, Produkty papierowe&#10;&#10;Opis wygenerowany automatycznie">
            <a:extLst>
              <a:ext uri="{FF2B5EF4-FFF2-40B4-BE49-F238E27FC236}">
                <a16:creationId xmlns:a16="http://schemas.microsoft.com/office/drawing/2014/main" id="{0CCF30E7-C60B-0269-4E25-FBBCEE477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58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Ludzka twarz, projekt graficzny, plakat&#10;&#10;Opis wygenerowany automatycznie">
            <a:extLst>
              <a:ext uri="{FF2B5EF4-FFF2-40B4-BE49-F238E27FC236}">
                <a16:creationId xmlns:a16="http://schemas.microsoft.com/office/drawing/2014/main" id="{03E842C2-DF5E-9A64-756B-3EAFA74DE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b="103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9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arteczka samoprzylepna, Tablica, Prostokąt&#10;&#10;Opis wygenerowany automatycznie">
            <a:extLst>
              <a:ext uri="{FF2B5EF4-FFF2-40B4-BE49-F238E27FC236}">
                <a16:creationId xmlns:a16="http://schemas.microsoft.com/office/drawing/2014/main" id="{60EDBAE6-6611-B893-6C22-B5FED85A4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42" y="0"/>
            <a:ext cx="3297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861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79</Words>
  <Application>Microsoft Office PowerPoint</Application>
  <PresentationFormat>Panoramiczny</PresentationFormat>
  <Paragraphs>13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Meiryo</vt:lpstr>
      <vt:lpstr>Aptos</vt:lpstr>
      <vt:lpstr>Aptos Display</vt:lpstr>
      <vt:lpstr>Arial</vt:lpstr>
      <vt:lpstr>Calibri</vt:lpstr>
      <vt:lpstr>Motyw pakietu Office</vt:lpstr>
      <vt:lpstr>Konkurs szkolny  z okazji  Gabrienaliów  na najciekawszą gazetkę o szkole</vt:lpstr>
      <vt:lpstr>Gazetki  klas 1- 3</vt:lpstr>
      <vt:lpstr>Prezentacja programu PowerPoint</vt:lpstr>
      <vt:lpstr>Prezentacja programu PowerPoint</vt:lpstr>
      <vt:lpstr>Prezentacja programu PowerPoint</vt:lpstr>
      <vt:lpstr>Gazetki klas 4- 6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Gazetki  klas 7- 8</vt:lpstr>
      <vt:lpstr>Prezentacja programu PowerPoint</vt:lpstr>
      <vt:lpstr>Prezentacja programu PowerPoint</vt:lpstr>
      <vt:lpstr>Prezentacja programu PowerPoint</vt:lpstr>
      <vt:lpstr>Wyniki konkursu:</vt:lpstr>
      <vt:lpstr>Gratulujemy!</vt:lpstr>
      <vt:lpstr>Nagrodę w postaci wyjścia klasowego na pizzę ufundowała Rada Rodziców.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Ewelina Spólna</dc:creator>
  <cp:lastModifiedBy>Anna Mazurkiewicz</cp:lastModifiedBy>
  <cp:revision>42</cp:revision>
  <dcterms:created xsi:type="dcterms:W3CDTF">2024-03-19T17:07:52Z</dcterms:created>
  <dcterms:modified xsi:type="dcterms:W3CDTF">2024-03-26T19:29:10Z</dcterms:modified>
</cp:coreProperties>
</file>