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0" r:id="rId1"/>
  </p:sldMasterIdLst>
  <p:sldIdLst>
    <p:sldId id="256" r:id="rId2"/>
    <p:sldId id="260" r:id="rId3"/>
    <p:sldId id="291" r:id="rId4"/>
    <p:sldId id="276" r:id="rId5"/>
    <p:sldId id="272" r:id="rId6"/>
    <p:sldId id="273" r:id="rId7"/>
    <p:sldId id="271" r:id="rId8"/>
    <p:sldId id="270" r:id="rId9"/>
    <p:sldId id="292" r:id="rId10"/>
    <p:sldId id="266" r:id="rId11"/>
    <p:sldId id="294" r:id="rId12"/>
    <p:sldId id="267" r:id="rId13"/>
    <p:sldId id="277" r:id="rId14"/>
    <p:sldId id="278" r:id="rId15"/>
    <p:sldId id="295" r:id="rId16"/>
    <p:sldId id="286" r:id="rId17"/>
    <p:sldId id="296" r:id="rId18"/>
    <p:sldId id="269" r:id="rId19"/>
    <p:sldId id="259" r:id="rId20"/>
    <p:sldId id="298" r:id="rId21"/>
    <p:sldId id="263" r:id="rId22"/>
    <p:sldId id="311" r:id="rId23"/>
    <p:sldId id="310" r:id="rId24"/>
    <p:sldId id="297" r:id="rId25"/>
    <p:sldId id="283" r:id="rId26"/>
    <p:sldId id="313" r:id="rId27"/>
    <p:sldId id="312" r:id="rId28"/>
    <p:sldId id="299" r:id="rId29"/>
    <p:sldId id="279" r:id="rId30"/>
    <p:sldId id="287" r:id="rId31"/>
    <p:sldId id="265" r:id="rId32"/>
    <p:sldId id="318" r:id="rId33"/>
    <p:sldId id="319" r:id="rId34"/>
    <p:sldId id="301" r:id="rId35"/>
    <p:sldId id="275" r:id="rId36"/>
    <p:sldId id="288" r:id="rId37"/>
    <p:sldId id="264" r:id="rId38"/>
    <p:sldId id="314" r:id="rId39"/>
    <p:sldId id="309" r:id="rId40"/>
    <p:sldId id="307" r:id="rId41"/>
    <p:sldId id="308" r:id="rId42"/>
    <p:sldId id="289" r:id="rId43"/>
    <p:sldId id="282" r:id="rId44"/>
    <p:sldId id="257" r:id="rId45"/>
    <p:sldId id="302" r:id="rId46"/>
    <p:sldId id="281" r:id="rId47"/>
    <p:sldId id="316" r:id="rId48"/>
    <p:sldId id="317" r:id="rId49"/>
    <p:sldId id="303" r:id="rId50"/>
    <p:sldId id="280" r:id="rId51"/>
    <p:sldId id="290" r:id="rId52"/>
    <p:sldId id="274" r:id="rId53"/>
    <p:sldId id="306" r:id="rId54"/>
    <p:sldId id="305" r:id="rId55"/>
    <p:sldId id="258" r:id="rId56"/>
    <p:sldId id="315" r:id="rId57"/>
    <p:sldId id="320" r:id="rId58"/>
    <p:sldId id="321" r:id="rId5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F62C89-66CA-4362-AEDD-5E3524337F56}" v="157" dt="2024-03-26T19:38:38.1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Mazurkiewicz" userId="a0dc8c08-2c89-4888-8456-ea20f56fef8e" providerId="ADAL" clId="{4CF62C89-66CA-4362-AEDD-5E3524337F56}"/>
    <pc:docChg chg="undo custSel addSld delSld modSld sldOrd">
      <pc:chgData name="Anna Mazurkiewicz" userId="a0dc8c08-2c89-4888-8456-ea20f56fef8e" providerId="ADAL" clId="{4CF62C89-66CA-4362-AEDD-5E3524337F56}" dt="2024-03-26T19:47:40.770" v="1026" actId="27636"/>
      <pc:docMkLst>
        <pc:docMk/>
      </pc:docMkLst>
      <pc:sldChg chg="addSp delSp modSp del mod setBg setClrOvrMap">
        <pc:chgData name="Anna Mazurkiewicz" userId="a0dc8c08-2c89-4888-8456-ea20f56fef8e" providerId="ADAL" clId="{4CF62C89-66CA-4362-AEDD-5E3524337F56}" dt="2024-03-24T11:47:24.594" v="302" actId="2696"/>
        <pc:sldMkLst>
          <pc:docMk/>
          <pc:sldMk cId="3284624879" sldId="257"/>
        </pc:sldMkLst>
        <pc:spChg chg="del">
          <ac:chgData name="Anna Mazurkiewicz" userId="a0dc8c08-2c89-4888-8456-ea20f56fef8e" providerId="ADAL" clId="{4CF62C89-66CA-4362-AEDD-5E3524337F56}" dt="2024-03-24T11:18:06.043" v="102" actId="21"/>
          <ac:spMkLst>
            <pc:docMk/>
            <pc:sldMk cId="3284624879" sldId="257"/>
            <ac:spMk id="2" creationId="{684F35F5-9BAE-9CE6-4A42-F636E7A7E7B3}"/>
          </ac:spMkLst>
        </pc:spChg>
        <pc:spChg chg="mod ord">
          <ac:chgData name="Anna Mazurkiewicz" userId="a0dc8c08-2c89-4888-8456-ea20f56fef8e" providerId="ADAL" clId="{4CF62C89-66CA-4362-AEDD-5E3524337F56}" dt="2024-03-24T11:24:03.433" v="123" actId="255"/>
          <ac:spMkLst>
            <pc:docMk/>
            <pc:sldMk cId="3284624879" sldId="257"/>
            <ac:spMk id="3" creationId="{1278EEF0-78DD-4A26-19C5-608959F2EE02}"/>
          </ac:spMkLst>
        </pc:spChg>
        <pc:spChg chg="add del">
          <ac:chgData name="Anna Mazurkiewicz" userId="a0dc8c08-2c89-4888-8456-ea20f56fef8e" providerId="ADAL" clId="{4CF62C89-66CA-4362-AEDD-5E3524337F56}" dt="2024-03-24T11:20:11.410" v="109" actId="26606"/>
          <ac:spMkLst>
            <pc:docMk/>
            <pc:sldMk cId="3284624879" sldId="257"/>
            <ac:spMk id="12" creationId="{D77CF7D5-36A3-4ED3-AE46-77E42D2AA7FD}"/>
          </ac:spMkLst>
        </pc:spChg>
        <pc:spChg chg="add del">
          <ac:chgData name="Anna Mazurkiewicz" userId="a0dc8c08-2c89-4888-8456-ea20f56fef8e" providerId="ADAL" clId="{4CF62C89-66CA-4362-AEDD-5E3524337F56}" dt="2024-03-24T11:20:43.511" v="116" actId="26606"/>
          <ac:spMkLst>
            <pc:docMk/>
            <pc:sldMk cId="3284624879" sldId="257"/>
            <ac:spMk id="14" creationId="{A2861A9C-C970-4FFE-B67C-222B6F573287}"/>
          </ac:spMkLst>
        </pc:spChg>
        <pc:spChg chg="add del">
          <ac:chgData name="Anna Mazurkiewicz" userId="a0dc8c08-2c89-4888-8456-ea20f56fef8e" providerId="ADAL" clId="{4CF62C89-66CA-4362-AEDD-5E3524337F56}" dt="2024-03-24T11:20:43.511" v="116" actId="26606"/>
          <ac:spMkLst>
            <pc:docMk/>
            <pc:sldMk cId="3284624879" sldId="257"/>
            <ac:spMk id="15" creationId="{4D4DD4CF-9732-4771-98FE-77886DC915F2}"/>
          </ac:spMkLst>
        </pc:spChg>
        <pc:spChg chg="add del">
          <ac:chgData name="Anna Mazurkiewicz" userId="a0dc8c08-2c89-4888-8456-ea20f56fef8e" providerId="ADAL" clId="{4CF62C89-66CA-4362-AEDD-5E3524337F56}" dt="2024-03-24T11:20:43.437" v="115" actId="26606"/>
          <ac:spMkLst>
            <pc:docMk/>
            <pc:sldMk cId="3284624879" sldId="257"/>
            <ac:spMk id="22" creationId="{23E246C7-AE23-4B78-B596-A021E638F0E8}"/>
          </ac:spMkLst>
        </pc:spChg>
        <pc:spChg chg="add del">
          <ac:chgData name="Anna Mazurkiewicz" userId="a0dc8c08-2c89-4888-8456-ea20f56fef8e" providerId="ADAL" clId="{4CF62C89-66CA-4362-AEDD-5E3524337F56}" dt="2024-03-24T11:23:44.014" v="122" actId="26606"/>
          <ac:spMkLst>
            <pc:docMk/>
            <pc:sldMk cId="3284624879" sldId="257"/>
            <ac:spMk id="27" creationId="{C08B58CE-A486-4D86-A04C-CEBEC0C6EB27}"/>
          </ac:spMkLst>
        </pc:spChg>
        <pc:spChg chg="add">
          <ac:chgData name="Anna Mazurkiewicz" userId="a0dc8c08-2c89-4888-8456-ea20f56fef8e" providerId="ADAL" clId="{4CF62C89-66CA-4362-AEDD-5E3524337F56}" dt="2024-03-24T11:23:44.014" v="122" actId="26606"/>
          <ac:spMkLst>
            <pc:docMk/>
            <pc:sldMk cId="3284624879" sldId="257"/>
            <ac:spMk id="30" creationId="{61210F8D-F7F2-47FC-91CB-247E361A59FB}"/>
          </ac:spMkLst>
        </pc:spChg>
        <pc:spChg chg="add del">
          <ac:chgData name="Anna Mazurkiewicz" userId="a0dc8c08-2c89-4888-8456-ea20f56fef8e" providerId="ADAL" clId="{4CF62C89-66CA-4362-AEDD-5E3524337F56}" dt="2024-03-24T11:22:09.850" v="120" actId="26606"/>
          <ac:spMkLst>
            <pc:docMk/>
            <pc:sldMk cId="3284624879" sldId="257"/>
            <ac:spMk id="33" creationId="{C08B58CE-A486-4D86-A04C-CEBEC0C6EB27}"/>
          </ac:spMkLst>
        </pc:spChg>
        <pc:picChg chg="add del mod">
          <ac:chgData name="Anna Mazurkiewicz" userId="a0dc8c08-2c89-4888-8456-ea20f56fef8e" providerId="ADAL" clId="{4CF62C89-66CA-4362-AEDD-5E3524337F56}" dt="2024-03-24T11:20:54.344" v="117" actId="21"/>
          <ac:picMkLst>
            <pc:docMk/>
            <pc:sldMk cId="3284624879" sldId="257"/>
            <ac:picMk id="5" creationId="{DB8D77EB-36E5-7A5B-8B0E-FAB8972E4F9E}"/>
          </ac:picMkLst>
        </pc:picChg>
        <pc:picChg chg="add mod">
          <ac:chgData name="Anna Mazurkiewicz" userId="a0dc8c08-2c89-4888-8456-ea20f56fef8e" providerId="ADAL" clId="{4CF62C89-66CA-4362-AEDD-5E3524337F56}" dt="2024-03-24T11:22:09.850" v="120" actId="26606"/>
          <ac:picMkLst>
            <pc:docMk/>
            <pc:sldMk cId="3284624879" sldId="257"/>
            <ac:picMk id="7" creationId="{CEF86C6B-4CB2-2557-6035-890D124FAD0D}"/>
          </ac:picMkLst>
        </pc:picChg>
        <pc:picChg chg="add mod">
          <ac:chgData name="Anna Mazurkiewicz" userId="a0dc8c08-2c89-4888-8456-ea20f56fef8e" providerId="ADAL" clId="{4CF62C89-66CA-4362-AEDD-5E3524337F56}" dt="2024-03-24T11:23:44.014" v="122" actId="26606"/>
          <ac:picMkLst>
            <pc:docMk/>
            <pc:sldMk cId="3284624879" sldId="257"/>
            <ac:picMk id="9" creationId="{E7EE2446-3B33-6440-BC77-991E4AFCB5B3}"/>
          </ac:picMkLst>
        </pc:picChg>
        <pc:picChg chg="add del">
          <ac:chgData name="Anna Mazurkiewicz" userId="a0dc8c08-2c89-4888-8456-ea20f56fef8e" providerId="ADAL" clId="{4CF62C89-66CA-4362-AEDD-5E3524337F56}" dt="2024-03-24T11:20:11.410" v="109" actId="26606"/>
          <ac:picMkLst>
            <pc:docMk/>
            <pc:sldMk cId="3284624879" sldId="257"/>
            <ac:picMk id="10" creationId="{21CB8282-44AF-40D0-A7E2-03734788DC49}"/>
          </ac:picMkLst>
        </pc:picChg>
        <pc:picChg chg="add del">
          <ac:chgData name="Anna Mazurkiewicz" userId="a0dc8c08-2c89-4888-8456-ea20f56fef8e" providerId="ADAL" clId="{4CF62C89-66CA-4362-AEDD-5E3524337F56}" dt="2024-03-24T11:20:43.511" v="116" actId="26606"/>
          <ac:picMkLst>
            <pc:docMk/>
            <pc:sldMk cId="3284624879" sldId="257"/>
            <ac:picMk id="16" creationId="{D2FDF82E-EBD8-4EC5-AD10-CD9E70EE85CF}"/>
          </ac:picMkLst>
        </pc:picChg>
        <pc:picChg chg="add del">
          <ac:chgData name="Anna Mazurkiewicz" userId="a0dc8c08-2c89-4888-8456-ea20f56fef8e" providerId="ADAL" clId="{4CF62C89-66CA-4362-AEDD-5E3524337F56}" dt="2024-03-24T11:20:43.511" v="116" actId="26606"/>
          <ac:picMkLst>
            <pc:docMk/>
            <pc:sldMk cId="3284624879" sldId="257"/>
            <ac:picMk id="17" creationId="{0917E639-5738-4605-929E-1222198314AD}"/>
          </ac:picMkLst>
        </pc:picChg>
        <pc:picChg chg="add del">
          <ac:chgData name="Anna Mazurkiewicz" userId="a0dc8c08-2c89-4888-8456-ea20f56fef8e" providerId="ADAL" clId="{4CF62C89-66CA-4362-AEDD-5E3524337F56}" dt="2024-03-24T11:20:43.437" v="115" actId="26606"/>
          <ac:picMkLst>
            <pc:docMk/>
            <pc:sldMk cId="3284624879" sldId="257"/>
            <ac:picMk id="24" creationId="{4388652C-EA91-4836-8F81-08E05C74EBC0}"/>
          </ac:picMkLst>
        </pc:picChg>
        <pc:picChg chg="add del">
          <ac:chgData name="Anna Mazurkiewicz" userId="a0dc8c08-2c89-4888-8456-ea20f56fef8e" providerId="ADAL" clId="{4CF62C89-66CA-4362-AEDD-5E3524337F56}" dt="2024-03-24T11:23:44.014" v="122" actId="26606"/>
          <ac:picMkLst>
            <pc:docMk/>
            <pc:sldMk cId="3284624879" sldId="257"/>
            <ac:picMk id="26" creationId="{FF0509A6-53B5-44A9-B59C-1D9C4DD3C2A3}"/>
          </ac:picMkLst>
        </pc:picChg>
        <pc:picChg chg="add del">
          <ac:chgData name="Anna Mazurkiewicz" userId="a0dc8c08-2c89-4888-8456-ea20f56fef8e" providerId="ADAL" clId="{4CF62C89-66CA-4362-AEDD-5E3524337F56}" dt="2024-03-24T11:23:44.014" v="122" actId="26606"/>
          <ac:picMkLst>
            <pc:docMk/>
            <pc:sldMk cId="3284624879" sldId="257"/>
            <ac:picMk id="28" creationId="{7EF397AE-0609-4FFB-A98F-ECD05F0EF2C1}"/>
          </ac:picMkLst>
        </pc:picChg>
        <pc:picChg chg="add">
          <ac:chgData name="Anna Mazurkiewicz" userId="a0dc8c08-2c89-4888-8456-ea20f56fef8e" providerId="ADAL" clId="{4CF62C89-66CA-4362-AEDD-5E3524337F56}" dt="2024-03-24T11:23:44.014" v="122" actId="26606"/>
          <ac:picMkLst>
            <pc:docMk/>
            <pc:sldMk cId="3284624879" sldId="257"/>
            <ac:picMk id="31" creationId="{41509D60-00A2-43CB-85EE-55A4E714BF9A}"/>
          </ac:picMkLst>
        </pc:picChg>
        <pc:picChg chg="add del">
          <ac:chgData name="Anna Mazurkiewicz" userId="a0dc8c08-2c89-4888-8456-ea20f56fef8e" providerId="ADAL" clId="{4CF62C89-66CA-4362-AEDD-5E3524337F56}" dt="2024-03-24T11:22:09.850" v="120" actId="26606"/>
          <ac:picMkLst>
            <pc:docMk/>
            <pc:sldMk cId="3284624879" sldId="257"/>
            <ac:picMk id="35" creationId="{7EF397AE-0609-4FFB-A98F-ECD05F0EF2C1}"/>
          </ac:picMkLst>
        </pc:picChg>
        <pc:picChg chg="add del">
          <ac:chgData name="Anna Mazurkiewicz" userId="a0dc8c08-2c89-4888-8456-ea20f56fef8e" providerId="ADAL" clId="{4CF62C89-66CA-4362-AEDD-5E3524337F56}" dt="2024-03-24T11:22:09.850" v="120" actId="26606"/>
          <ac:picMkLst>
            <pc:docMk/>
            <pc:sldMk cId="3284624879" sldId="257"/>
            <ac:picMk id="37" creationId="{FF0509A6-53B5-44A9-B59C-1D9C4DD3C2A3}"/>
          </ac:picMkLst>
        </pc:picChg>
      </pc:sldChg>
      <pc:sldChg chg="delSp add setBg delDesignElem">
        <pc:chgData name="Anna Mazurkiewicz" userId="a0dc8c08-2c89-4888-8456-ea20f56fef8e" providerId="ADAL" clId="{4CF62C89-66CA-4362-AEDD-5E3524337F56}" dt="2024-03-24T11:47:34.725" v="304"/>
        <pc:sldMkLst>
          <pc:docMk/>
          <pc:sldMk cId="4232372401" sldId="257"/>
        </pc:sldMkLst>
        <pc:spChg chg="del">
          <ac:chgData name="Anna Mazurkiewicz" userId="a0dc8c08-2c89-4888-8456-ea20f56fef8e" providerId="ADAL" clId="{4CF62C89-66CA-4362-AEDD-5E3524337F56}" dt="2024-03-24T11:47:34.725" v="304"/>
          <ac:spMkLst>
            <pc:docMk/>
            <pc:sldMk cId="4232372401" sldId="257"/>
            <ac:spMk id="30" creationId="{61210F8D-F7F2-47FC-91CB-247E361A59FB}"/>
          </ac:spMkLst>
        </pc:spChg>
        <pc:picChg chg="del">
          <ac:chgData name="Anna Mazurkiewicz" userId="a0dc8c08-2c89-4888-8456-ea20f56fef8e" providerId="ADAL" clId="{4CF62C89-66CA-4362-AEDD-5E3524337F56}" dt="2024-03-24T11:47:34.725" v="304"/>
          <ac:picMkLst>
            <pc:docMk/>
            <pc:sldMk cId="4232372401" sldId="257"/>
            <ac:picMk id="31" creationId="{41509D60-00A2-43CB-85EE-55A4E714BF9A}"/>
          </ac:picMkLst>
        </pc:picChg>
      </pc:sldChg>
      <pc:sldChg chg="add modTransition">
        <pc:chgData name="Anna Mazurkiewicz" userId="a0dc8c08-2c89-4888-8456-ea20f56fef8e" providerId="ADAL" clId="{4CF62C89-66CA-4362-AEDD-5E3524337F56}" dt="2024-03-24T22:21:53.940" v="714"/>
        <pc:sldMkLst>
          <pc:docMk/>
          <pc:sldMk cId="2244942090" sldId="258"/>
        </pc:sldMkLst>
      </pc:sldChg>
      <pc:sldChg chg="addSp delSp modSp del mod">
        <pc:chgData name="Anna Mazurkiewicz" userId="a0dc8c08-2c89-4888-8456-ea20f56fef8e" providerId="ADAL" clId="{4CF62C89-66CA-4362-AEDD-5E3524337F56}" dt="2024-03-24T11:49:50.428" v="318" actId="2696"/>
        <pc:sldMkLst>
          <pc:docMk/>
          <pc:sldMk cId="3911302700" sldId="258"/>
        </pc:sldMkLst>
        <pc:spChg chg="del">
          <ac:chgData name="Anna Mazurkiewicz" userId="a0dc8c08-2c89-4888-8456-ea20f56fef8e" providerId="ADAL" clId="{4CF62C89-66CA-4362-AEDD-5E3524337F56}" dt="2024-03-24T11:24:48.624" v="127" actId="21"/>
          <ac:spMkLst>
            <pc:docMk/>
            <pc:sldMk cId="3911302700" sldId="258"/>
            <ac:spMk id="2" creationId="{B6AD8FA0-654A-4AC3-F3B4-F473FCBD1EBA}"/>
          </ac:spMkLst>
        </pc:spChg>
        <pc:spChg chg="mod">
          <ac:chgData name="Anna Mazurkiewicz" userId="a0dc8c08-2c89-4888-8456-ea20f56fef8e" providerId="ADAL" clId="{4CF62C89-66CA-4362-AEDD-5E3524337F56}" dt="2024-03-24T11:24:54.661" v="129" actId="27636"/>
          <ac:spMkLst>
            <pc:docMk/>
            <pc:sldMk cId="3911302700" sldId="258"/>
            <ac:spMk id="3" creationId="{D3A969F8-F731-F899-CF08-5F63EE3262A8}"/>
          </ac:spMkLst>
        </pc:spChg>
        <pc:picChg chg="add del mod">
          <ac:chgData name="Anna Mazurkiewicz" userId="a0dc8c08-2c89-4888-8456-ea20f56fef8e" providerId="ADAL" clId="{4CF62C89-66CA-4362-AEDD-5E3524337F56}" dt="2024-03-24T11:27:08.079" v="131" actId="478"/>
          <ac:picMkLst>
            <pc:docMk/>
            <pc:sldMk cId="3911302700" sldId="258"/>
            <ac:picMk id="5" creationId="{3703DA2D-B550-8B5A-774F-FFBA466C1E9D}"/>
          </ac:picMkLst>
        </pc:picChg>
        <pc:picChg chg="add del mod">
          <ac:chgData name="Anna Mazurkiewicz" userId="a0dc8c08-2c89-4888-8456-ea20f56fef8e" providerId="ADAL" clId="{4CF62C89-66CA-4362-AEDD-5E3524337F56}" dt="2024-03-24T11:27:08.079" v="131" actId="478"/>
          <ac:picMkLst>
            <pc:docMk/>
            <pc:sldMk cId="3911302700" sldId="258"/>
            <ac:picMk id="7" creationId="{4A28685B-1CC0-F1FC-1D2C-6A8CB7178C0C}"/>
          </ac:picMkLst>
        </pc:picChg>
        <pc:picChg chg="add del mod">
          <ac:chgData name="Anna Mazurkiewicz" userId="a0dc8c08-2c89-4888-8456-ea20f56fef8e" providerId="ADAL" clId="{4CF62C89-66CA-4362-AEDD-5E3524337F56}" dt="2024-03-24T11:28:30.980" v="133" actId="21"/>
          <ac:picMkLst>
            <pc:docMk/>
            <pc:sldMk cId="3911302700" sldId="258"/>
            <ac:picMk id="9" creationId="{269BCB20-48F5-D77B-3259-0055447BDE8B}"/>
          </ac:picMkLst>
        </pc:picChg>
        <pc:picChg chg="add mod">
          <ac:chgData name="Anna Mazurkiewicz" userId="a0dc8c08-2c89-4888-8456-ea20f56fef8e" providerId="ADAL" clId="{4CF62C89-66CA-4362-AEDD-5E3524337F56}" dt="2024-03-24T11:29:43.558" v="135" actId="29295"/>
          <ac:picMkLst>
            <pc:docMk/>
            <pc:sldMk cId="3911302700" sldId="258"/>
            <ac:picMk id="11" creationId="{27D25C08-6C01-63E0-8A1C-789D00BCEBC4}"/>
          </ac:picMkLst>
        </pc:picChg>
      </pc:sldChg>
      <pc:sldChg chg="addSp delSp modSp add mod modTransition setBg delDesignElem">
        <pc:chgData name="Anna Mazurkiewicz" userId="a0dc8c08-2c89-4888-8456-ea20f56fef8e" providerId="ADAL" clId="{4CF62C89-66CA-4362-AEDD-5E3524337F56}" dt="2024-03-24T22:18:54.362" v="698"/>
        <pc:sldMkLst>
          <pc:docMk/>
          <pc:sldMk cId="779728846" sldId="259"/>
        </pc:sldMkLst>
        <pc:spChg chg="mod">
          <ac:chgData name="Anna Mazurkiewicz" userId="a0dc8c08-2c89-4888-8456-ea20f56fef8e" providerId="ADAL" clId="{4CF62C89-66CA-4362-AEDD-5E3524337F56}" dt="2024-03-24T22:16:01.169" v="684" actId="255"/>
          <ac:spMkLst>
            <pc:docMk/>
            <pc:sldMk cId="779728846" sldId="259"/>
            <ac:spMk id="3" creationId="{860AB443-C2B5-7246-4E3C-A23C4076B39B}"/>
          </ac:spMkLst>
        </pc:spChg>
        <pc:spChg chg="add">
          <ac:chgData name="Anna Mazurkiewicz" userId="a0dc8c08-2c89-4888-8456-ea20f56fef8e" providerId="ADAL" clId="{4CF62C89-66CA-4362-AEDD-5E3524337F56}" dt="2024-03-24T22:15:21.461" v="677" actId="26606"/>
          <ac:spMkLst>
            <pc:docMk/>
            <pc:sldMk cId="779728846" sldId="259"/>
            <ac:spMk id="30" creationId="{23E246C7-AE23-4B78-B596-A021E638F0E8}"/>
          </ac:spMkLst>
        </pc:spChg>
        <pc:spChg chg="del">
          <ac:chgData name="Anna Mazurkiewicz" userId="a0dc8c08-2c89-4888-8456-ea20f56fef8e" providerId="ADAL" clId="{4CF62C89-66CA-4362-AEDD-5E3524337F56}" dt="2024-03-24T22:15:06" v="676"/>
          <ac:spMkLst>
            <pc:docMk/>
            <pc:sldMk cId="779728846" sldId="259"/>
            <ac:spMk id="40" creationId="{23E246C7-AE23-4B78-B596-A021E638F0E8}"/>
          </ac:spMkLst>
        </pc:spChg>
        <pc:picChg chg="add">
          <ac:chgData name="Anna Mazurkiewicz" userId="a0dc8c08-2c89-4888-8456-ea20f56fef8e" providerId="ADAL" clId="{4CF62C89-66CA-4362-AEDD-5E3524337F56}" dt="2024-03-24T22:15:21.461" v="677" actId="26606"/>
          <ac:picMkLst>
            <pc:docMk/>
            <pc:sldMk cId="779728846" sldId="259"/>
            <ac:picMk id="32" creationId="{4388652C-EA91-4836-8F81-08E05C74EBC0}"/>
          </ac:picMkLst>
        </pc:picChg>
        <pc:picChg chg="del">
          <ac:chgData name="Anna Mazurkiewicz" userId="a0dc8c08-2c89-4888-8456-ea20f56fef8e" providerId="ADAL" clId="{4CF62C89-66CA-4362-AEDD-5E3524337F56}" dt="2024-03-24T22:15:06" v="676"/>
          <ac:picMkLst>
            <pc:docMk/>
            <pc:sldMk cId="779728846" sldId="259"/>
            <ac:picMk id="42" creationId="{4388652C-EA91-4836-8F81-08E05C74EBC0}"/>
          </ac:picMkLst>
        </pc:picChg>
      </pc:sldChg>
      <pc:sldChg chg="addSp delSp modSp del mod setBg">
        <pc:chgData name="Anna Mazurkiewicz" userId="a0dc8c08-2c89-4888-8456-ea20f56fef8e" providerId="ADAL" clId="{4CF62C89-66CA-4362-AEDD-5E3524337F56}" dt="2024-03-24T22:14:58.997" v="674" actId="2696"/>
        <pc:sldMkLst>
          <pc:docMk/>
          <pc:sldMk cId="2162753359" sldId="259"/>
        </pc:sldMkLst>
        <pc:spChg chg="del">
          <ac:chgData name="Anna Mazurkiewicz" userId="a0dc8c08-2c89-4888-8456-ea20f56fef8e" providerId="ADAL" clId="{4CF62C89-66CA-4362-AEDD-5E3524337F56}" dt="2024-03-24T11:10:06.525" v="39" actId="21"/>
          <ac:spMkLst>
            <pc:docMk/>
            <pc:sldMk cId="2162753359" sldId="259"/>
            <ac:spMk id="2" creationId="{AD1C814E-0EBE-373E-AC5C-C731D6AE1E3D}"/>
          </ac:spMkLst>
        </pc:spChg>
        <pc:spChg chg="mod ord">
          <ac:chgData name="Anna Mazurkiewicz" userId="a0dc8c08-2c89-4888-8456-ea20f56fef8e" providerId="ADAL" clId="{4CF62C89-66CA-4362-AEDD-5E3524337F56}" dt="2024-03-24T11:17:40.153" v="99" actId="27636"/>
          <ac:spMkLst>
            <pc:docMk/>
            <pc:sldMk cId="2162753359" sldId="259"/>
            <ac:spMk id="3" creationId="{860AB443-C2B5-7246-4E3C-A23C4076B39B}"/>
          </ac:spMkLst>
        </pc:spChg>
        <pc:spChg chg="add del">
          <ac:chgData name="Anna Mazurkiewicz" userId="a0dc8c08-2c89-4888-8456-ea20f56fef8e" providerId="ADAL" clId="{4CF62C89-66CA-4362-AEDD-5E3524337F56}" dt="2024-03-24T11:10:58.944" v="46" actId="26606"/>
          <ac:spMkLst>
            <pc:docMk/>
            <pc:sldMk cId="2162753359" sldId="259"/>
            <ac:spMk id="6" creationId="{DC3B8C6B-63CA-4384-8059-2036BE520277}"/>
          </ac:spMkLst>
        </pc:spChg>
        <pc:spChg chg="add del">
          <ac:chgData name="Anna Mazurkiewicz" userId="a0dc8c08-2c89-4888-8456-ea20f56fef8e" providerId="ADAL" clId="{4CF62C89-66CA-4362-AEDD-5E3524337F56}" dt="2024-03-24T11:10:43.313" v="44" actId="26606"/>
          <ac:spMkLst>
            <pc:docMk/>
            <pc:sldMk cId="2162753359" sldId="259"/>
            <ac:spMk id="8" creationId="{44F95DE6-BC61-4DB8-97B8-E32959EA0E1D}"/>
          </ac:spMkLst>
        </pc:spChg>
        <pc:spChg chg="add del">
          <ac:chgData name="Anna Mazurkiewicz" userId="a0dc8c08-2c89-4888-8456-ea20f56fef8e" providerId="ADAL" clId="{4CF62C89-66CA-4362-AEDD-5E3524337F56}" dt="2024-03-24T11:10:38.855" v="42" actId="26606"/>
          <ac:spMkLst>
            <pc:docMk/>
            <pc:sldMk cId="2162753359" sldId="259"/>
            <ac:spMk id="9" creationId="{4D4DD4CF-9732-4771-98FE-77886DC915F2}"/>
          </ac:spMkLst>
        </pc:spChg>
        <pc:spChg chg="add del">
          <ac:chgData name="Anna Mazurkiewicz" userId="a0dc8c08-2c89-4888-8456-ea20f56fef8e" providerId="ADAL" clId="{4CF62C89-66CA-4362-AEDD-5E3524337F56}" dt="2024-03-24T11:10:38.855" v="42" actId="26606"/>
          <ac:spMkLst>
            <pc:docMk/>
            <pc:sldMk cId="2162753359" sldId="259"/>
            <ac:spMk id="11" creationId="{A2861A9C-C970-4FFE-B67C-222B6F573287}"/>
          </ac:spMkLst>
        </pc:spChg>
        <pc:spChg chg="add del">
          <ac:chgData name="Anna Mazurkiewicz" userId="a0dc8c08-2c89-4888-8456-ea20f56fef8e" providerId="ADAL" clId="{4CF62C89-66CA-4362-AEDD-5E3524337F56}" dt="2024-03-24T11:10:58.944" v="46" actId="26606"/>
          <ac:spMkLst>
            <pc:docMk/>
            <pc:sldMk cId="2162753359" sldId="259"/>
            <ac:spMk id="15" creationId="{C71B03AA-C0EB-4104-84F8-E1AB8BFBEF60}"/>
          </ac:spMkLst>
        </pc:spChg>
        <pc:spChg chg="add del">
          <ac:chgData name="Anna Mazurkiewicz" userId="a0dc8c08-2c89-4888-8456-ea20f56fef8e" providerId="ADAL" clId="{4CF62C89-66CA-4362-AEDD-5E3524337F56}" dt="2024-03-24T11:14:19.478" v="51" actId="26606"/>
          <ac:spMkLst>
            <pc:docMk/>
            <pc:sldMk cId="2162753359" sldId="259"/>
            <ac:spMk id="26" creationId="{23E246C7-AE23-4B78-B596-A021E638F0E8}"/>
          </ac:spMkLst>
        </pc:spChg>
        <pc:spChg chg="add del">
          <ac:chgData name="Anna Mazurkiewicz" userId="a0dc8c08-2c89-4888-8456-ea20f56fef8e" providerId="ADAL" clId="{4CF62C89-66CA-4362-AEDD-5E3524337F56}" dt="2024-03-24T11:16:10.641" v="55" actId="26606"/>
          <ac:spMkLst>
            <pc:docMk/>
            <pc:sldMk cId="2162753359" sldId="259"/>
            <ac:spMk id="33" creationId="{6A543081-DDF0-44B9-AA33-32FE05909BC9}"/>
          </ac:spMkLst>
        </pc:spChg>
        <pc:spChg chg="add">
          <ac:chgData name="Anna Mazurkiewicz" userId="a0dc8c08-2c89-4888-8456-ea20f56fef8e" providerId="ADAL" clId="{4CF62C89-66CA-4362-AEDD-5E3524337F56}" dt="2024-03-24T11:16:10.641" v="55" actId="26606"/>
          <ac:spMkLst>
            <pc:docMk/>
            <pc:sldMk cId="2162753359" sldId="259"/>
            <ac:spMk id="40" creationId="{23E246C7-AE23-4B78-B596-A021E638F0E8}"/>
          </ac:spMkLst>
        </pc:spChg>
        <pc:picChg chg="add del">
          <ac:chgData name="Anna Mazurkiewicz" userId="a0dc8c08-2c89-4888-8456-ea20f56fef8e" providerId="ADAL" clId="{4CF62C89-66CA-4362-AEDD-5E3524337F56}" dt="2024-03-24T11:10:38.855" v="42" actId="26606"/>
          <ac:picMkLst>
            <pc:docMk/>
            <pc:sldMk cId="2162753359" sldId="259"/>
            <ac:picMk id="5" creationId="{6100CE91-31C9-E653-7C93-BC275EC46F78}"/>
          </ac:picMkLst>
        </pc:picChg>
        <pc:picChg chg="add del">
          <ac:chgData name="Anna Mazurkiewicz" userId="a0dc8c08-2c89-4888-8456-ea20f56fef8e" providerId="ADAL" clId="{4CF62C89-66CA-4362-AEDD-5E3524337F56}" dt="2024-03-24T11:10:58.944" v="46" actId="26606"/>
          <ac:picMkLst>
            <pc:docMk/>
            <pc:sldMk cId="2162753359" sldId="259"/>
            <ac:picMk id="7" creationId="{95CC26B0-3CDC-79A4-0597-591DCB93BF6F}"/>
          </ac:picMkLst>
        </pc:picChg>
        <pc:picChg chg="add del">
          <ac:chgData name="Anna Mazurkiewicz" userId="a0dc8c08-2c89-4888-8456-ea20f56fef8e" providerId="ADAL" clId="{4CF62C89-66CA-4362-AEDD-5E3524337F56}" dt="2024-03-24T11:10:43.313" v="44" actId="26606"/>
          <ac:picMkLst>
            <pc:docMk/>
            <pc:sldMk cId="2162753359" sldId="259"/>
            <ac:picMk id="10" creationId="{48D9C176-456B-4F71-AB87-9D14B8B3D1C1}"/>
          </ac:picMkLst>
        </pc:picChg>
        <pc:picChg chg="add del">
          <ac:chgData name="Anna Mazurkiewicz" userId="a0dc8c08-2c89-4888-8456-ea20f56fef8e" providerId="ADAL" clId="{4CF62C89-66CA-4362-AEDD-5E3524337F56}" dt="2024-03-24T11:10:43.313" v="44" actId="26606"/>
          <ac:picMkLst>
            <pc:docMk/>
            <pc:sldMk cId="2162753359" sldId="259"/>
            <ac:picMk id="12" creationId="{CFF97C55-868F-4FDD-BD3C-D2F191796F43}"/>
          </ac:picMkLst>
        </pc:picChg>
        <pc:picChg chg="add del">
          <ac:chgData name="Anna Mazurkiewicz" userId="a0dc8c08-2c89-4888-8456-ea20f56fef8e" providerId="ADAL" clId="{4CF62C89-66CA-4362-AEDD-5E3524337F56}" dt="2024-03-24T11:10:38.855" v="42" actId="26606"/>
          <ac:picMkLst>
            <pc:docMk/>
            <pc:sldMk cId="2162753359" sldId="259"/>
            <ac:picMk id="13" creationId="{D2FDF82E-EBD8-4EC5-AD10-CD9E70EE85CF}"/>
          </ac:picMkLst>
        </pc:picChg>
        <pc:picChg chg="add del">
          <ac:chgData name="Anna Mazurkiewicz" userId="a0dc8c08-2c89-4888-8456-ea20f56fef8e" providerId="ADAL" clId="{4CF62C89-66CA-4362-AEDD-5E3524337F56}" dt="2024-03-24T11:10:43.313" v="44" actId="26606"/>
          <ac:picMkLst>
            <pc:docMk/>
            <pc:sldMk cId="2162753359" sldId="259"/>
            <ac:picMk id="14" creationId="{69722FB9-EA01-42A6-96B2-185F5CC120DF}"/>
          </ac:picMkLst>
        </pc:picChg>
        <pc:picChg chg="add del">
          <ac:chgData name="Anna Mazurkiewicz" userId="a0dc8c08-2c89-4888-8456-ea20f56fef8e" providerId="ADAL" clId="{4CF62C89-66CA-4362-AEDD-5E3524337F56}" dt="2024-03-24T11:10:43.313" v="44" actId="26606"/>
          <ac:picMkLst>
            <pc:docMk/>
            <pc:sldMk cId="2162753359" sldId="259"/>
            <ac:picMk id="16" creationId="{D2B4E49C-E7B4-4F6A-8B93-646A0E241191}"/>
          </ac:picMkLst>
        </pc:picChg>
        <pc:picChg chg="add del">
          <ac:chgData name="Anna Mazurkiewicz" userId="a0dc8c08-2c89-4888-8456-ea20f56fef8e" providerId="ADAL" clId="{4CF62C89-66CA-4362-AEDD-5E3524337F56}" dt="2024-03-24T11:10:58.944" v="46" actId="26606"/>
          <ac:picMkLst>
            <pc:docMk/>
            <pc:sldMk cId="2162753359" sldId="259"/>
            <ac:picMk id="17" creationId="{09C2B723-6C2F-49DE-A429-50BDFD1ADB45}"/>
          </ac:picMkLst>
        </pc:picChg>
        <pc:picChg chg="add del">
          <ac:chgData name="Anna Mazurkiewicz" userId="a0dc8c08-2c89-4888-8456-ea20f56fef8e" providerId="ADAL" clId="{4CF62C89-66CA-4362-AEDD-5E3524337F56}" dt="2024-03-24T11:10:43.313" v="44" actId="26606"/>
          <ac:picMkLst>
            <pc:docMk/>
            <pc:sldMk cId="2162753359" sldId="259"/>
            <ac:picMk id="18" creationId="{46528FBF-1727-4546-8131-BA22ED8B5497}"/>
          </ac:picMkLst>
        </pc:picChg>
        <pc:picChg chg="add mod">
          <ac:chgData name="Anna Mazurkiewicz" userId="a0dc8c08-2c89-4888-8456-ea20f56fef8e" providerId="ADAL" clId="{4CF62C89-66CA-4362-AEDD-5E3524337F56}" dt="2024-03-24T11:12:02.391" v="47" actId="931"/>
          <ac:picMkLst>
            <pc:docMk/>
            <pc:sldMk cId="2162753359" sldId="259"/>
            <ac:picMk id="19" creationId="{CEDE97C8-1569-04FA-8AB0-5F6E7412524A}"/>
          </ac:picMkLst>
        </pc:picChg>
        <pc:picChg chg="add del mod">
          <ac:chgData name="Anna Mazurkiewicz" userId="a0dc8c08-2c89-4888-8456-ea20f56fef8e" providerId="ADAL" clId="{4CF62C89-66CA-4362-AEDD-5E3524337F56}" dt="2024-03-24T11:14:27.746" v="52" actId="21"/>
          <ac:picMkLst>
            <pc:docMk/>
            <pc:sldMk cId="2162753359" sldId="259"/>
            <ac:picMk id="21" creationId="{390ACF2D-A8E2-62E2-962D-77B3B3ADCB59}"/>
          </ac:picMkLst>
        </pc:picChg>
        <pc:picChg chg="add del mod ord">
          <ac:chgData name="Anna Mazurkiewicz" userId="a0dc8c08-2c89-4888-8456-ea20f56fef8e" providerId="ADAL" clId="{4CF62C89-66CA-4362-AEDD-5E3524337F56}" dt="2024-03-24T11:14:47.549" v="53" actId="21"/>
          <ac:picMkLst>
            <pc:docMk/>
            <pc:sldMk cId="2162753359" sldId="259"/>
            <ac:picMk id="23" creationId="{A9348070-2A73-3666-5D63-E79FD599C6C2}"/>
          </ac:picMkLst>
        </pc:picChg>
        <pc:picChg chg="add mod">
          <ac:chgData name="Anna Mazurkiewicz" userId="a0dc8c08-2c89-4888-8456-ea20f56fef8e" providerId="ADAL" clId="{4CF62C89-66CA-4362-AEDD-5E3524337F56}" dt="2024-03-24T11:16:10.641" v="55" actId="26606"/>
          <ac:picMkLst>
            <pc:docMk/>
            <pc:sldMk cId="2162753359" sldId="259"/>
            <ac:picMk id="25" creationId="{88D364D3-2A32-F70E-F31D-5664C2FD48E5}"/>
          </ac:picMkLst>
        </pc:picChg>
        <pc:picChg chg="add del">
          <ac:chgData name="Anna Mazurkiewicz" userId="a0dc8c08-2c89-4888-8456-ea20f56fef8e" providerId="ADAL" clId="{4CF62C89-66CA-4362-AEDD-5E3524337F56}" dt="2024-03-24T11:14:19.478" v="51" actId="26606"/>
          <ac:picMkLst>
            <pc:docMk/>
            <pc:sldMk cId="2162753359" sldId="259"/>
            <ac:picMk id="28" creationId="{4388652C-EA91-4836-8F81-08E05C74EBC0}"/>
          </ac:picMkLst>
        </pc:picChg>
        <pc:picChg chg="add del">
          <ac:chgData name="Anna Mazurkiewicz" userId="a0dc8c08-2c89-4888-8456-ea20f56fef8e" providerId="ADAL" clId="{4CF62C89-66CA-4362-AEDD-5E3524337F56}" dt="2024-03-24T11:16:10.641" v="55" actId="26606"/>
          <ac:picMkLst>
            <pc:docMk/>
            <pc:sldMk cId="2162753359" sldId="259"/>
            <ac:picMk id="35" creationId="{D1DCB244-E58E-4233-9133-6240626E6A71}"/>
          </ac:picMkLst>
        </pc:picChg>
        <pc:picChg chg="add">
          <ac:chgData name="Anna Mazurkiewicz" userId="a0dc8c08-2c89-4888-8456-ea20f56fef8e" providerId="ADAL" clId="{4CF62C89-66CA-4362-AEDD-5E3524337F56}" dt="2024-03-24T11:16:10.641" v="55" actId="26606"/>
          <ac:picMkLst>
            <pc:docMk/>
            <pc:sldMk cId="2162753359" sldId="259"/>
            <ac:picMk id="42" creationId="{4388652C-EA91-4836-8F81-08E05C74EBC0}"/>
          </ac:picMkLst>
        </pc:picChg>
      </pc:sldChg>
      <pc:sldChg chg="delSp modSp mod modTransition">
        <pc:chgData name="Anna Mazurkiewicz" userId="a0dc8c08-2c89-4888-8456-ea20f56fef8e" providerId="ADAL" clId="{4CF62C89-66CA-4362-AEDD-5E3524337F56}" dt="2024-03-24T22:17:34.158" v="688"/>
        <pc:sldMkLst>
          <pc:docMk/>
          <pc:sldMk cId="172493771" sldId="260"/>
        </pc:sldMkLst>
        <pc:spChg chg="del mod">
          <ac:chgData name="Anna Mazurkiewicz" userId="a0dc8c08-2c89-4888-8456-ea20f56fef8e" providerId="ADAL" clId="{4CF62C89-66CA-4362-AEDD-5E3524337F56}" dt="2024-03-24T11:09:20.069" v="34" actId="21"/>
          <ac:spMkLst>
            <pc:docMk/>
            <pc:sldMk cId="172493771" sldId="260"/>
            <ac:spMk id="2" creationId="{B795B4BC-CB78-C591-D25C-4C6816F61628}"/>
          </ac:spMkLst>
        </pc:spChg>
      </pc:sldChg>
      <pc:sldChg chg="delSp add del setBg delDesignElem">
        <pc:chgData name="Anna Mazurkiewicz" userId="a0dc8c08-2c89-4888-8456-ea20f56fef8e" providerId="ADAL" clId="{4CF62C89-66CA-4362-AEDD-5E3524337F56}" dt="2024-03-24T22:16:19.240" v="685" actId="2696"/>
        <pc:sldMkLst>
          <pc:docMk/>
          <pc:sldMk cId="996256237" sldId="261"/>
        </pc:sldMkLst>
        <pc:spChg chg="del">
          <ac:chgData name="Anna Mazurkiewicz" userId="a0dc8c08-2c89-4888-8456-ea20f56fef8e" providerId="ADAL" clId="{4CF62C89-66CA-4362-AEDD-5E3524337F56}" dt="2024-03-24T11:41:14.882" v="262"/>
          <ac:spMkLst>
            <pc:docMk/>
            <pc:sldMk cId="996256237" sldId="261"/>
            <ac:spMk id="65" creationId="{B40FCD49-2060-48B9-8212-8A5F1DF4726F}"/>
          </ac:spMkLst>
        </pc:spChg>
        <pc:picChg chg="del">
          <ac:chgData name="Anna Mazurkiewicz" userId="a0dc8c08-2c89-4888-8456-ea20f56fef8e" providerId="ADAL" clId="{4CF62C89-66CA-4362-AEDD-5E3524337F56}" dt="2024-03-24T11:41:14.882" v="262"/>
          <ac:picMkLst>
            <pc:docMk/>
            <pc:sldMk cId="996256237" sldId="261"/>
            <ac:picMk id="62" creationId="{83A45DCD-B5FB-4A86-88D2-91088C7FFC5F}"/>
          </ac:picMkLst>
        </pc:picChg>
        <pc:picChg chg="del">
          <ac:chgData name="Anna Mazurkiewicz" userId="a0dc8c08-2c89-4888-8456-ea20f56fef8e" providerId="ADAL" clId="{4CF62C89-66CA-4362-AEDD-5E3524337F56}" dt="2024-03-24T11:41:14.882" v="262"/>
          <ac:picMkLst>
            <pc:docMk/>
            <pc:sldMk cId="996256237" sldId="261"/>
            <ac:picMk id="63" creationId="{22790EC5-ACA7-4536-8066-B60199F3C6DF}"/>
          </ac:picMkLst>
        </pc:picChg>
        <pc:picChg chg="del">
          <ac:chgData name="Anna Mazurkiewicz" userId="a0dc8c08-2c89-4888-8456-ea20f56fef8e" providerId="ADAL" clId="{4CF62C89-66CA-4362-AEDD-5E3524337F56}" dt="2024-03-24T11:41:14.882" v="262"/>
          <ac:picMkLst>
            <pc:docMk/>
            <pc:sldMk cId="996256237" sldId="261"/>
            <ac:picMk id="64" creationId="{CAD20AEA-7CAF-4A83-BE2E-EAF010B8B7FC}"/>
          </ac:picMkLst>
        </pc:picChg>
        <pc:picChg chg="del">
          <ac:chgData name="Anna Mazurkiewicz" userId="a0dc8c08-2c89-4888-8456-ea20f56fef8e" providerId="ADAL" clId="{4CF62C89-66CA-4362-AEDD-5E3524337F56}" dt="2024-03-24T11:41:14.882" v="262"/>
          <ac:picMkLst>
            <pc:docMk/>
            <pc:sldMk cId="996256237" sldId="261"/>
            <ac:picMk id="66" creationId="{DA70F40A-D18F-4F05-A106-6D2CB24DC79A}"/>
          </ac:picMkLst>
        </pc:picChg>
      </pc:sldChg>
      <pc:sldChg chg="modSp del">
        <pc:chgData name="Anna Mazurkiewicz" userId="a0dc8c08-2c89-4888-8456-ea20f56fef8e" providerId="ADAL" clId="{4CF62C89-66CA-4362-AEDD-5E3524337F56}" dt="2024-03-24T11:40:57.969" v="259" actId="2696"/>
        <pc:sldMkLst>
          <pc:docMk/>
          <pc:sldMk cId="1707085070" sldId="261"/>
        </pc:sldMkLst>
        <pc:spChg chg="mod">
          <ac:chgData name="Anna Mazurkiewicz" userId="a0dc8c08-2c89-4888-8456-ea20f56fef8e" providerId="ADAL" clId="{4CF62C89-66CA-4362-AEDD-5E3524337F56}" dt="2024-03-24T11:09:28.924" v="35" actId="20577"/>
          <ac:spMkLst>
            <pc:docMk/>
            <pc:sldMk cId="1707085070" sldId="261"/>
            <ac:spMk id="2" creationId="{2A735715-6413-3707-E083-47C01A6B8533}"/>
          </ac:spMkLst>
        </pc:spChg>
      </pc:sldChg>
      <pc:sldChg chg="modTransition">
        <pc:chgData name="Anna Mazurkiewicz" userId="a0dc8c08-2c89-4888-8456-ea20f56fef8e" providerId="ADAL" clId="{4CF62C89-66CA-4362-AEDD-5E3524337F56}" dt="2024-03-24T22:26:53.535" v="723"/>
        <pc:sldMkLst>
          <pc:docMk/>
          <pc:sldMk cId="2587058507" sldId="263"/>
        </pc:sldMkLst>
      </pc:sldChg>
      <pc:sldChg chg="modTransition">
        <pc:chgData name="Anna Mazurkiewicz" userId="a0dc8c08-2c89-4888-8456-ea20f56fef8e" providerId="ADAL" clId="{4CF62C89-66CA-4362-AEDD-5E3524337F56}" dt="2024-03-24T22:27:24.427" v="728"/>
        <pc:sldMkLst>
          <pc:docMk/>
          <pc:sldMk cId="555125039" sldId="265"/>
        </pc:sldMkLst>
      </pc:sldChg>
      <pc:sldChg chg="modTransition">
        <pc:chgData name="Anna Mazurkiewicz" userId="a0dc8c08-2c89-4888-8456-ea20f56fef8e" providerId="ADAL" clId="{4CF62C89-66CA-4362-AEDD-5E3524337F56}" dt="2024-03-24T22:26:18.225" v="718"/>
        <pc:sldMkLst>
          <pc:docMk/>
          <pc:sldMk cId="3394540636" sldId="266"/>
        </pc:sldMkLst>
      </pc:sldChg>
      <pc:sldChg chg="modTransition">
        <pc:chgData name="Anna Mazurkiewicz" userId="a0dc8c08-2c89-4888-8456-ea20f56fef8e" providerId="ADAL" clId="{4CF62C89-66CA-4362-AEDD-5E3524337F56}" dt="2024-03-24T22:26:24.075" v="719"/>
        <pc:sldMkLst>
          <pc:docMk/>
          <pc:sldMk cId="3470683052" sldId="267"/>
        </pc:sldMkLst>
      </pc:sldChg>
      <pc:sldChg chg="modSp mod modTransition">
        <pc:chgData name="Anna Mazurkiewicz" userId="a0dc8c08-2c89-4888-8456-ea20f56fef8e" providerId="ADAL" clId="{4CF62C89-66CA-4362-AEDD-5E3524337F56}" dt="2024-03-24T22:26:46.150" v="722"/>
        <pc:sldMkLst>
          <pc:docMk/>
          <pc:sldMk cId="615593518" sldId="269"/>
        </pc:sldMkLst>
        <pc:picChg chg="mod">
          <ac:chgData name="Anna Mazurkiewicz" userId="a0dc8c08-2c89-4888-8456-ea20f56fef8e" providerId="ADAL" clId="{4CF62C89-66CA-4362-AEDD-5E3524337F56}" dt="2024-03-24T14:12:51.481" v="571" actId="14100"/>
          <ac:picMkLst>
            <pc:docMk/>
            <pc:sldMk cId="615593518" sldId="269"/>
            <ac:picMk id="3" creationId="{C2083905-9243-E6CA-FF6A-1A1BCA41350F}"/>
          </ac:picMkLst>
        </pc:picChg>
      </pc:sldChg>
      <pc:sldChg chg="add modTransition">
        <pc:chgData name="Anna Mazurkiewicz" userId="a0dc8c08-2c89-4888-8456-ea20f56fef8e" providerId="ADAL" clId="{4CF62C89-66CA-4362-AEDD-5E3524337F56}" dt="2024-03-24T22:26:12.470" v="717"/>
        <pc:sldMkLst>
          <pc:docMk/>
          <pc:sldMk cId="2529081394" sldId="270"/>
        </pc:sldMkLst>
      </pc:sldChg>
      <pc:sldChg chg="del">
        <pc:chgData name="Anna Mazurkiewicz" userId="a0dc8c08-2c89-4888-8456-ea20f56fef8e" providerId="ADAL" clId="{4CF62C89-66CA-4362-AEDD-5E3524337F56}" dt="2024-03-24T22:10:35.867" v="591" actId="2696"/>
        <pc:sldMkLst>
          <pc:docMk/>
          <pc:sldMk cId="3922193555" sldId="270"/>
        </pc:sldMkLst>
      </pc:sldChg>
      <pc:sldChg chg="addSp modSp del mod setBg">
        <pc:chgData name="Anna Mazurkiewicz" userId="a0dc8c08-2c89-4888-8456-ea20f56fef8e" providerId="ADAL" clId="{4CF62C89-66CA-4362-AEDD-5E3524337F56}" dt="2024-03-24T22:10:18.570" v="588" actId="2696"/>
        <pc:sldMkLst>
          <pc:docMk/>
          <pc:sldMk cId="1647676617" sldId="271"/>
        </pc:sldMkLst>
        <pc:spChg chg="mod">
          <ac:chgData name="Anna Mazurkiewicz" userId="a0dc8c08-2c89-4888-8456-ea20f56fef8e" providerId="ADAL" clId="{4CF62C89-66CA-4362-AEDD-5E3524337F56}" dt="2024-03-24T11:38:50.505" v="216" actId="26606"/>
          <ac:spMkLst>
            <pc:docMk/>
            <pc:sldMk cId="1647676617" sldId="271"/>
            <ac:spMk id="2" creationId="{56D8204A-5D07-0F78-201A-3FFBAF7756DD}"/>
          </ac:spMkLst>
        </pc:spChg>
        <pc:spChg chg="add">
          <ac:chgData name="Anna Mazurkiewicz" userId="a0dc8c08-2c89-4888-8456-ea20f56fef8e" providerId="ADAL" clId="{4CF62C89-66CA-4362-AEDD-5E3524337F56}" dt="2024-03-24T11:38:50.505" v="216" actId="26606"/>
          <ac:spMkLst>
            <pc:docMk/>
            <pc:sldMk cId="1647676617" sldId="271"/>
            <ac:spMk id="11" creationId="{4E50CAEE-CAC0-4F18-9593-F09A3338C1A8}"/>
          </ac:spMkLst>
        </pc:spChg>
        <pc:picChg chg="add">
          <ac:chgData name="Anna Mazurkiewicz" userId="a0dc8c08-2c89-4888-8456-ea20f56fef8e" providerId="ADAL" clId="{4CF62C89-66CA-4362-AEDD-5E3524337F56}" dt="2024-03-24T11:38:50.505" v="216" actId="26606"/>
          <ac:picMkLst>
            <pc:docMk/>
            <pc:sldMk cId="1647676617" sldId="271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38:50.505" v="216" actId="26606"/>
          <ac:picMkLst>
            <pc:docMk/>
            <pc:sldMk cId="1647676617" sldId="271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38:50.505" v="216" actId="26606"/>
          <ac:picMkLst>
            <pc:docMk/>
            <pc:sldMk cId="1647676617" sldId="271"/>
            <ac:picMk id="13" creationId="{D2DA77D5-12C4-446D-AC72-A514960A553E}"/>
          </ac:picMkLst>
        </pc:picChg>
        <pc:picChg chg="add">
          <ac:chgData name="Anna Mazurkiewicz" userId="a0dc8c08-2c89-4888-8456-ea20f56fef8e" providerId="ADAL" clId="{4CF62C89-66CA-4362-AEDD-5E3524337F56}" dt="2024-03-24T11:38:50.505" v="216" actId="26606"/>
          <ac:picMkLst>
            <pc:docMk/>
            <pc:sldMk cId="1647676617" sldId="271"/>
            <ac:picMk id="15" creationId="{19E04E4F-6B32-4651-ACE0-DACABF1FC254}"/>
          </ac:picMkLst>
        </pc:picChg>
        <pc:picChg chg="add">
          <ac:chgData name="Anna Mazurkiewicz" userId="a0dc8c08-2c89-4888-8456-ea20f56fef8e" providerId="ADAL" clId="{4CF62C89-66CA-4362-AEDD-5E3524337F56}" dt="2024-03-24T11:38:50.505" v="216" actId="26606"/>
          <ac:picMkLst>
            <pc:docMk/>
            <pc:sldMk cId="1647676617" sldId="271"/>
            <ac:picMk id="17" creationId="{13D4F2B0-7771-46FC-9763-240E8F55F14D}"/>
          </ac:picMkLst>
        </pc:picChg>
        <pc:picChg chg="add">
          <ac:chgData name="Anna Mazurkiewicz" userId="a0dc8c08-2c89-4888-8456-ea20f56fef8e" providerId="ADAL" clId="{4CF62C89-66CA-4362-AEDD-5E3524337F56}" dt="2024-03-24T11:38:50.505" v="216" actId="26606"/>
          <ac:picMkLst>
            <pc:docMk/>
            <pc:sldMk cId="1647676617" sldId="271"/>
            <ac:picMk id="19" creationId="{6164F387-6750-4AFF-8A10-65C64D31ECA3}"/>
          </ac:picMkLst>
        </pc:picChg>
      </pc:sldChg>
      <pc:sldChg chg="delSp modSp add mod modTransition setBg delDesignElem">
        <pc:chgData name="Anna Mazurkiewicz" userId="a0dc8c08-2c89-4888-8456-ea20f56fef8e" providerId="ADAL" clId="{4CF62C89-66CA-4362-AEDD-5E3524337F56}" dt="2024-03-24T22:17:56.769" v="691"/>
        <pc:sldMkLst>
          <pc:docMk/>
          <pc:sldMk cId="2189416478" sldId="271"/>
        </pc:sldMkLst>
        <pc:spChg chg="mod">
          <ac:chgData name="Anna Mazurkiewicz" userId="a0dc8c08-2c89-4888-8456-ea20f56fef8e" providerId="ADAL" clId="{4CF62C89-66CA-4362-AEDD-5E3524337F56}" dt="2024-03-24T22:11:04.980" v="606" actId="255"/>
          <ac:spMkLst>
            <pc:docMk/>
            <pc:sldMk cId="2189416478" sldId="271"/>
            <ac:spMk id="2" creationId="{56D8204A-5D07-0F78-201A-3FFBAF7756DD}"/>
          </ac:spMkLst>
        </pc:spChg>
        <pc:spChg chg="del">
          <ac:chgData name="Anna Mazurkiewicz" userId="a0dc8c08-2c89-4888-8456-ea20f56fef8e" providerId="ADAL" clId="{4CF62C89-66CA-4362-AEDD-5E3524337F56}" dt="2024-03-24T22:10:25.155" v="590"/>
          <ac:spMkLst>
            <pc:docMk/>
            <pc:sldMk cId="2189416478" sldId="271"/>
            <ac:spMk id="11" creationId="{4E50CAEE-CAC0-4F18-9593-F09A3338C1A8}"/>
          </ac:spMkLst>
        </pc:spChg>
        <pc:picChg chg="del">
          <ac:chgData name="Anna Mazurkiewicz" userId="a0dc8c08-2c89-4888-8456-ea20f56fef8e" providerId="ADAL" clId="{4CF62C89-66CA-4362-AEDD-5E3524337F56}" dt="2024-03-24T22:10:25.155" v="590"/>
          <ac:picMkLst>
            <pc:docMk/>
            <pc:sldMk cId="2189416478" sldId="271"/>
            <ac:picMk id="7" creationId="{9A0F0AC6-A89F-416B-9FA4-48E664065E73}"/>
          </ac:picMkLst>
        </pc:picChg>
        <pc:picChg chg="del">
          <ac:chgData name="Anna Mazurkiewicz" userId="a0dc8c08-2c89-4888-8456-ea20f56fef8e" providerId="ADAL" clId="{4CF62C89-66CA-4362-AEDD-5E3524337F56}" dt="2024-03-24T22:10:25.155" v="590"/>
          <ac:picMkLst>
            <pc:docMk/>
            <pc:sldMk cId="2189416478" sldId="271"/>
            <ac:picMk id="9" creationId="{C31AA009-40AD-4098-8AE7-680CA35C6EAA}"/>
          </ac:picMkLst>
        </pc:picChg>
        <pc:picChg chg="del">
          <ac:chgData name="Anna Mazurkiewicz" userId="a0dc8c08-2c89-4888-8456-ea20f56fef8e" providerId="ADAL" clId="{4CF62C89-66CA-4362-AEDD-5E3524337F56}" dt="2024-03-24T22:10:25.155" v="590"/>
          <ac:picMkLst>
            <pc:docMk/>
            <pc:sldMk cId="2189416478" sldId="271"/>
            <ac:picMk id="13" creationId="{D2DA77D5-12C4-446D-AC72-A514960A553E}"/>
          </ac:picMkLst>
        </pc:picChg>
        <pc:picChg chg="del">
          <ac:chgData name="Anna Mazurkiewicz" userId="a0dc8c08-2c89-4888-8456-ea20f56fef8e" providerId="ADAL" clId="{4CF62C89-66CA-4362-AEDD-5E3524337F56}" dt="2024-03-24T22:10:25.155" v="590"/>
          <ac:picMkLst>
            <pc:docMk/>
            <pc:sldMk cId="2189416478" sldId="271"/>
            <ac:picMk id="15" creationId="{19E04E4F-6B32-4651-ACE0-DACABF1FC254}"/>
          </ac:picMkLst>
        </pc:picChg>
        <pc:picChg chg="del">
          <ac:chgData name="Anna Mazurkiewicz" userId="a0dc8c08-2c89-4888-8456-ea20f56fef8e" providerId="ADAL" clId="{4CF62C89-66CA-4362-AEDD-5E3524337F56}" dt="2024-03-24T22:10:25.155" v="590"/>
          <ac:picMkLst>
            <pc:docMk/>
            <pc:sldMk cId="2189416478" sldId="271"/>
            <ac:picMk id="17" creationId="{13D4F2B0-7771-46FC-9763-240E8F55F14D}"/>
          </ac:picMkLst>
        </pc:picChg>
        <pc:picChg chg="del">
          <ac:chgData name="Anna Mazurkiewicz" userId="a0dc8c08-2c89-4888-8456-ea20f56fef8e" providerId="ADAL" clId="{4CF62C89-66CA-4362-AEDD-5E3524337F56}" dt="2024-03-24T22:10:25.155" v="590"/>
          <ac:picMkLst>
            <pc:docMk/>
            <pc:sldMk cId="2189416478" sldId="271"/>
            <ac:picMk id="19" creationId="{6164F387-6750-4AFF-8A10-65C64D31ECA3}"/>
          </ac:picMkLst>
        </pc:picChg>
      </pc:sldChg>
      <pc:sldChg chg="addSp delSp modSp del mod setBg">
        <pc:chgData name="Anna Mazurkiewicz" userId="a0dc8c08-2c89-4888-8456-ea20f56fef8e" providerId="ADAL" clId="{4CF62C89-66CA-4362-AEDD-5E3524337F56}" dt="2024-03-24T22:09:11.896" v="581" actId="2696"/>
        <pc:sldMkLst>
          <pc:docMk/>
          <pc:sldMk cId="1978215707" sldId="272"/>
        </pc:sldMkLst>
        <pc:spChg chg="mod">
          <ac:chgData name="Anna Mazurkiewicz" userId="a0dc8c08-2c89-4888-8456-ea20f56fef8e" providerId="ADAL" clId="{4CF62C89-66CA-4362-AEDD-5E3524337F56}" dt="2024-03-24T11:39:35.777" v="245" actId="113"/>
          <ac:spMkLst>
            <pc:docMk/>
            <pc:sldMk cId="1978215707" sldId="272"/>
            <ac:spMk id="2" creationId="{B39934A0-E1CA-83DC-A200-1501D04A5F3E}"/>
          </ac:spMkLst>
        </pc:spChg>
        <pc:spChg chg="del mod">
          <ac:chgData name="Anna Mazurkiewicz" userId="a0dc8c08-2c89-4888-8456-ea20f56fef8e" providerId="ADAL" clId="{4CF62C89-66CA-4362-AEDD-5E3524337F56}" dt="2024-03-24T11:39:58.480" v="246" actId="21"/>
          <ac:spMkLst>
            <pc:docMk/>
            <pc:sldMk cId="1978215707" sldId="272"/>
            <ac:spMk id="3" creationId="{CB1FD5AB-FD5D-3ADF-626D-D0BDC7CC2D10}"/>
          </ac:spMkLst>
        </pc:spChg>
        <pc:spChg chg="add">
          <ac:chgData name="Anna Mazurkiewicz" userId="a0dc8c08-2c89-4888-8456-ea20f56fef8e" providerId="ADAL" clId="{4CF62C89-66CA-4362-AEDD-5E3524337F56}" dt="2024-03-24T11:39:24.370" v="243" actId="26606"/>
          <ac:spMkLst>
            <pc:docMk/>
            <pc:sldMk cId="1978215707" sldId="272"/>
            <ac:spMk id="9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1:39:24.370" v="243" actId="26606"/>
          <ac:picMkLst>
            <pc:docMk/>
            <pc:sldMk cId="1978215707" sldId="272"/>
            <ac:picMk id="5" creationId="{1527CDCB-9D5A-7535-A9F2-13A27F5F91FB}"/>
          </ac:picMkLst>
        </pc:picChg>
        <pc:picChg chg="add">
          <ac:chgData name="Anna Mazurkiewicz" userId="a0dc8c08-2c89-4888-8456-ea20f56fef8e" providerId="ADAL" clId="{4CF62C89-66CA-4362-AEDD-5E3524337F56}" dt="2024-03-24T11:39:24.370" v="243" actId="26606"/>
          <ac:picMkLst>
            <pc:docMk/>
            <pc:sldMk cId="1978215707" sldId="272"/>
            <ac:picMk id="11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39:24.370" v="243" actId="26606"/>
          <ac:picMkLst>
            <pc:docMk/>
            <pc:sldMk cId="1978215707" sldId="272"/>
            <ac:picMk id="13" creationId="{83A45DCD-B5FB-4A86-88D2-91088C7FFC5F}"/>
          </ac:picMkLst>
        </pc:picChg>
      </pc:sldChg>
      <pc:sldChg chg="delSp add modTransition setBg delDesignElem">
        <pc:chgData name="Anna Mazurkiewicz" userId="a0dc8c08-2c89-4888-8456-ea20f56fef8e" providerId="ADAL" clId="{4CF62C89-66CA-4362-AEDD-5E3524337F56}" dt="2024-03-24T22:17:48.039" v="690"/>
        <pc:sldMkLst>
          <pc:docMk/>
          <pc:sldMk cId="3853012650" sldId="272"/>
        </pc:sldMkLst>
        <pc:spChg chg="del">
          <ac:chgData name="Anna Mazurkiewicz" userId="a0dc8c08-2c89-4888-8456-ea20f56fef8e" providerId="ADAL" clId="{4CF62C89-66CA-4362-AEDD-5E3524337F56}" dt="2024-03-24T22:09:24.616" v="583"/>
          <ac:spMkLst>
            <pc:docMk/>
            <pc:sldMk cId="3853012650" sldId="272"/>
            <ac:spMk id="9" creationId="{B40FCD49-2060-48B9-8212-8A5F1DF4726F}"/>
          </ac:spMkLst>
        </pc:spChg>
        <pc:picChg chg="del">
          <ac:chgData name="Anna Mazurkiewicz" userId="a0dc8c08-2c89-4888-8456-ea20f56fef8e" providerId="ADAL" clId="{4CF62C89-66CA-4362-AEDD-5E3524337F56}" dt="2024-03-24T22:09:24.616" v="583"/>
          <ac:picMkLst>
            <pc:docMk/>
            <pc:sldMk cId="3853012650" sldId="272"/>
            <ac:picMk id="11" creationId="{DA70F40A-D18F-4F05-A106-6D2CB24DC79A}"/>
          </ac:picMkLst>
        </pc:picChg>
        <pc:picChg chg="del">
          <ac:chgData name="Anna Mazurkiewicz" userId="a0dc8c08-2c89-4888-8456-ea20f56fef8e" providerId="ADAL" clId="{4CF62C89-66CA-4362-AEDD-5E3524337F56}" dt="2024-03-24T22:09:24.616" v="583"/>
          <ac:picMkLst>
            <pc:docMk/>
            <pc:sldMk cId="3853012650" sldId="272"/>
            <ac:picMk id="13" creationId="{83A45DCD-B5FB-4A86-88D2-91088C7FFC5F}"/>
          </ac:picMkLst>
        </pc:picChg>
      </pc:sldChg>
      <pc:sldChg chg="del ord">
        <pc:chgData name="Anna Mazurkiewicz" userId="a0dc8c08-2c89-4888-8456-ea20f56fef8e" providerId="ADAL" clId="{4CF62C89-66CA-4362-AEDD-5E3524337F56}" dt="2024-03-24T22:09:48.392" v="586" actId="2696"/>
        <pc:sldMkLst>
          <pc:docMk/>
          <pc:sldMk cId="1709826607" sldId="273"/>
        </pc:sldMkLst>
      </pc:sldChg>
      <pc:sldChg chg="add modTransition">
        <pc:chgData name="Anna Mazurkiewicz" userId="a0dc8c08-2c89-4888-8456-ea20f56fef8e" providerId="ADAL" clId="{4CF62C89-66CA-4362-AEDD-5E3524337F56}" dt="2024-03-24T22:26:04.364" v="716"/>
        <pc:sldMkLst>
          <pc:docMk/>
          <pc:sldMk cId="3174597496" sldId="273"/>
        </pc:sldMkLst>
      </pc:sldChg>
      <pc:sldChg chg="modTransition">
        <pc:chgData name="Anna Mazurkiewicz" userId="a0dc8c08-2c89-4888-8456-ea20f56fef8e" providerId="ADAL" clId="{4CF62C89-66CA-4362-AEDD-5E3524337F56}" dt="2024-03-24T22:28:05.886" v="735"/>
        <pc:sldMkLst>
          <pc:docMk/>
          <pc:sldMk cId="342424543" sldId="274"/>
        </pc:sldMkLst>
      </pc:sldChg>
      <pc:sldChg chg="modTransition">
        <pc:chgData name="Anna Mazurkiewicz" userId="a0dc8c08-2c89-4888-8456-ea20f56fef8e" providerId="ADAL" clId="{4CF62C89-66CA-4362-AEDD-5E3524337F56}" dt="2024-03-24T22:27:31.248" v="729"/>
        <pc:sldMkLst>
          <pc:docMk/>
          <pc:sldMk cId="3819883287" sldId="275"/>
        </pc:sldMkLst>
      </pc:sldChg>
      <pc:sldChg chg="modTransition">
        <pc:chgData name="Anna Mazurkiewicz" userId="a0dc8c08-2c89-4888-8456-ea20f56fef8e" providerId="ADAL" clId="{4CF62C89-66CA-4362-AEDD-5E3524337F56}" dt="2024-03-24T22:25:58.287" v="715"/>
        <pc:sldMkLst>
          <pc:docMk/>
          <pc:sldMk cId="3944048479" sldId="276"/>
        </pc:sldMkLst>
      </pc:sldChg>
      <pc:sldChg chg="delSp modSp add modTransition setBg delDesignElem">
        <pc:chgData name="Anna Mazurkiewicz" userId="a0dc8c08-2c89-4888-8456-ea20f56fef8e" providerId="ADAL" clId="{4CF62C89-66CA-4362-AEDD-5E3524337F56}" dt="2024-03-24T22:18:28.465" v="695"/>
        <pc:sldMkLst>
          <pc:docMk/>
          <pc:sldMk cId="2384182017" sldId="277"/>
        </pc:sldMkLst>
        <pc:spChg chg="mod">
          <ac:chgData name="Anna Mazurkiewicz" userId="a0dc8c08-2c89-4888-8456-ea20f56fef8e" providerId="ADAL" clId="{4CF62C89-66CA-4362-AEDD-5E3524337F56}" dt="2024-03-24T22:11:57.753" v="633" actId="255"/>
          <ac:spMkLst>
            <pc:docMk/>
            <pc:sldMk cId="2384182017" sldId="277"/>
            <ac:spMk id="2" creationId="{A76B3AA1-E4B5-C192-05CF-6A693C683C2F}"/>
          </ac:spMkLst>
        </pc:spChg>
        <pc:spChg chg="del">
          <ac:chgData name="Anna Mazurkiewicz" userId="a0dc8c08-2c89-4888-8456-ea20f56fef8e" providerId="ADAL" clId="{4CF62C89-66CA-4362-AEDD-5E3524337F56}" dt="2024-03-24T22:11:27.134" v="609"/>
          <ac:spMkLst>
            <pc:docMk/>
            <pc:sldMk cId="2384182017" sldId="277"/>
            <ac:spMk id="12" creationId="{B40FCD49-2060-48B9-8212-8A5F1DF4726F}"/>
          </ac:spMkLst>
        </pc:spChg>
        <pc:picChg chg="del">
          <ac:chgData name="Anna Mazurkiewicz" userId="a0dc8c08-2c89-4888-8456-ea20f56fef8e" providerId="ADAL" clId="{4CF62C89-66CA-4362-AEDD-5E3524337F56}" dt="2024-03-24T22:11:27.134" v="609"/>
          <ac:picMkLst>
            <pc:docMk/>
            <pc:sldMk cId="2384182017" sldId="277"/>
            <ac:picMk id="8" creationId="{22790EC5-ACA7-4536-8066-B60199F3C6DF}"/>
          </ac:picMkLst>
        </pc:picChg>
        <pc:picChg chg="del">
          <ac:chgData name="Anna Mazurkiewicz" userId="a0dc8c08-2c89-4888-8456-ea20f56fef8e" providerId="ADAL" clId="{4CF62C89-66CA-4362-AEDD-5E3524337F56}" dt="2024-03-24T22:11:27.134" v="609"/>
          <ac:picMkLst>
            <pc:docMk/>
            <pc:sldMk cId="2384182017" sldId="277"/>
            <ac:picMk id="10" creationId="{CAD20AEA-7CAF-4A83-BE2E-EAF010B8B7FC}"/>
          </ac:picMkLst>
        </pc:picChg>
        <pc:picChg chg="del">
          <ac:chgData name="Anna Mazurkiewicz" userId="a0dc8c08-2c89-4888-8456-ea20f56fef8e" providerId="ADAL" clId="{4CF62C89-66CA-4362-AEDD-5E3524337F56}" dt="2024-03-24T22:11:27.134" v="609"/>
          <ac:picMkLst>
            <pc:docMk/>
            <pc:sldMk cId="2384182017" sldId="277"/>
            <ac:picMk id="14" creationId="{DA70F40A-D18F-4F05-A106-6D2CB24DC79A}"/>
          </ac:picMkLst>
        </pc:picChg>
        <pc:picChg chg="del">
          <ac:chgData name="Anna Mazurkiewicz" userId="a0dc8c08-2c89-4888-8456-ea20f56fef8e" providerId="ADAL" clId="{4CF62C89-66CA-4362-AEDD-5E3524337F56}" dt="2024-03-24T22:11:27.134" v="609"/>
          <ac:picMkLst>
            <pc:docMk/>
            <pc:sldMk cId="2384182017" sldId="277"/>
            <ac:picMk id="16" creationId="{83A45DCD-B5FB-4A86-88D2-91088C7FFC5F}"/>
          </ac:picMkLst>
        </pc:picChg>
      </pc:sldChg>
      <pc:sldChg chg="addSp delSp modSp del mod setBg addAnim">
        <pc:chgData name="Anna Mazurkiewicz" userId="a0dc8c08-2c89-4888-8456-ea20f56fef8e" providerId="ADAL" clId="{4CF62C89-66CA-4362-AEDD-5E3524337F56}" dt="2024-03-24T22:11:18.959" v="607" actId="2696"/>
        <pc:sldMkLst>
          <pc:docMk/>
          <pc:sldMk cId="3029187562" sldId="277"/>
        </pc:sldMkLst>
        <pc:spChg chg="mod">
          <ac:chgData name="Anna Mazurkiewicz" userId="a0dc8c08-2c89-4888-8456-ea20f56fef8e" providerId="ADAL" clId="{4CF62C89-66CA-4362-AEDD-5E3524337F56}" dt="2024-03-24T11:40:33.240" v="257" actId="26606"/>
          <ac:spMkLst>
            <pc:docMk/>
            <pc:sldMk cId="3029187562" sldId="277"/>
            <ac:spMk id="2" creationId="{A76B3AA1-E4B5-C192-05CF-6A693C683C2F}"/>
          </ac:spMkLst>
        </pc:spChg>
        <pc:spChg chg="del">
          <ac:chgData name="Anna Mazurkiewicz" userId="a0dc8c08-2c89-4888-8456-ea20f56fef8e" providerId="ADAL" clId="{4CF62C89-66CA-4362-AEDD-5E3524337F56}" dt="2024-03-24T11:40:27.132" v="256" actId="21"/>
          <ac:spMkLst>
            <pc:docMk/>
            <pc:sldMk cId="3029187562" sldId="277"/>
            <ac:spMk id="3" creationId="{1C12E848-AC46-BF86-8317-7B2D03E624BB}"/>
          </ac:spMkLst>
        </pc:spChg>
        <pc:spChg chg="add">
          <ac:chgData name="Anna Mazurkiewicz" userId="a0dc8c08-2c89-4888-8456-ea20f56fef8e" providerId="ADAL" clId="{4CF62C89-66CA-4362-AEDD-5E3524337F56}" dt="2024-03-24T11:40:33.240" v="257" actId="26606"/>
          <ac:spMkLst>
            <pc:docMk/>
            <pc:sldMk cId="3029187562" sldId="277"/>
            <ac:spMk id="12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1:40:33.240" v="257" actId="26606"/>
          <ac:picMkLst>
            <pc:docMk/>
            <pc:sldMk cId="3029187562" sldId="277"/>
            <ac:picMk id="4" creationId="{3878D98F-4317-74CA-62CD-6626CC23D4C5}"/>
          </ac:picMkLst>
        </pc:picChg>
        <pc:picChg chg="add">
          <ac:chgData name="Anna Mazurkiewicz" userId="a0dc8c08-2c89-4888-8456-ea20f56fef8e" providerId="ADAL" clId="{4CF62C89-66CA-4362-AEDD-5E3524337F56}" dt="2024-03-24T11:40:33.240" v="257" actId="26606"/>
          <ac:picMkLst>
            <pc:docMk/>
            <pc:sldMk cId="3029187562" sldId="277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40:33.240" v="257" actId="26606"/>
          <ac:picMkLst>
            <pc:docMk/>
            <pc:sldMk cId="3029187562" sldId="277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40:33.240" v="257" actId="26606"/>
          <ac:picMkLst>
            <pc:docMk/>
            <pc:sldMk cId="3029187562" sldId="277"/>
            <ac:picMk id="14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40:33.240" v="257" actId="26606"/>
          <ac:picMkLst>
            <pc:docMk/>
            <pc:sldMk cId="3029187562" sldId="277"/>
            <ac:picMk id="16" creationId="{83A45DCD-B5FB-4A86-88D2-91088C7FFC5F}"/>
          </ac:picMkLst>
        </pc:picChg>
      </pc:sldChg>
      <pc:sldChg chg="del">
        <pc:chgData name="Anna Mazurkiewicz" userId="a0dc8c08-2c89-4888-8456-ea20f56fef8e" providerId="ADAL" clId="{4CF62C89-66CA-4362-AEDD-5E3524337F56}" dt="2024-03-24T22:11:33.736" v="610" actId="2696"/>
        <pc:sldMkLst>
          <pc:docMk/>
          <pc:sldMk cId="1720034" sldId="278"/>
        </pc:sldMkLst>
      </pc:sldChg>
      <pc:sldChg chg="add modTransition setBg">
        <pc:chgData name="Anna Mazurkiewicz" userId="a0dc8c08-2c89-4888-8456-ea20f56fef8e" providerId="ADAL" clId="{4CF62C89-66CA-4362-AEDD-5E3524337F56}" dt="2024-03-24T22:26:34.629" v="720"/>
        <pc:sldMkLst>
          <pc:docMk/>
          <pc:sldMk cId="1315774677" sldId="278"/>
        </pc:sldMkLst>
      </pc:sldChg>
      <pc:sldChg chg="modSp mod modTransition">
        <pc:chgData name="Anna Mazurkiewicz" userId="a0dc8c08-2c89-4888-8456-ea20f56fef8e" providerId="ADAL" clId="{4CF62C89-66CA-4362-AEDD-5E3524337F56}" dt="2024-03-24T22:27:20.038" v="727"/>
        <pc:sldMkLst>
          <pc:docMk/>
          <pc:sldMk cId="3380660479" sldId="279"/>
        </pc:sldMkLst>
        <pc:picChg chg="mod">
          <ac:chgData name="Anna Mazurkiewicz" userId="a0dc8c08-2c89-4888-8456-ea20f56fef8e" providerId="ADAL" clId="{4CF62C89-66CA-4362-AEDD-5E3524337F56}" dt="2024-03-24T14:13:31.785" v="573" actId="14100"/>
          <ac:picMkLst>
            <pc:docMk/>
            <pc:sldMk cId="3380660479" sldId="279"/>
            <ac:picMk id="3" creationId="{13163D0E-A1A7-335D-E476-B6D6209FB915}"/>
          </ac:picMkLst>
        </pc:picChg>
      </pc:sldChg>
      <pc:sldChg chg="modTransition">
        <pc:chgData name="Anna Mazurkiewicz" userId="a0dc8c08-2c89-4888-8456-ea20f56fef8e" providerId="ADAL" clId="{4CF62C89-66CA-4362-AEDD-5E3524337F56}" dt="2024-03-24T22:28:00.942" v="734"/>
        <pc:sldMkLst>
          <pc:docMk/>
          <pc:sldMk cId="1815882313" sldId="280"/>
        </pc:sldMkLst>
      </pc:sldChg>
      <pc:sldChg chg="add modTransition setBg">
        <pc:chgData name="Anna Mazurkiewicz" userId="a0dc8c08-2c89-4888-8456-ea20f56fef8e" providerId="ADAL" clId="{4CF62C89-66CA-4362-AEDD-5E3524337F56}" dt="2024-03-24T22:27:54.280" v="733"/>
        <pc:sldMkLst>
          <pc:docMk/>
          <pc:sldMk cId="828001113" sldId="281"/>
        </pc:sldMkLst>
      </pc:sldChg>
      <pc:sldChg chg="del">
        <pc:chgData name="Anna Mazurkiewicz" userId="a0dc8c08-2c89-4888-8456-ea20f56fef8e" providerId="ADAL" clId="{4CF62C89-66CA-4362-AEDD-5E3524337F56}" dt="2024-03-24T11:46:50.012" v="300" actId="2696"/>
        <pc:sldMkLst>
          <pc:docMk/>
          <pc:sldMk cId="1447214377" sldId="281"/>
        </pc:sldMkLst>
      </pc:sldChg>
      <pc:sldChg chg="ord modTransition">
        <pc:chgData name="Anna Mazurkiewicz" userId="a0dc8c08-2c89-4888-8456-ea20f56fef8e" providerId="ADAL" clId="{4CF62C89-66CA-4362-AEDD-5E3524337F56}" dt="2024-03-24T22:27:45.733" v="732"/>
        <pc:sldMkLst>
          <pc:docMk/>
          <pc:sldMk cId="3413550509" sldId="282"/>
        </pc:sldMkLst>
      </pc:sldChg>
      <pc:sldChg chg="del">
        <pc:chgData name="Anna Mazurkiewicz" userId="a0dc8c08-2c89-4888-8456-ea20f56fef8e" providerId="ADAL" clId="{4CF62C89-66CA-4362-AEDD-5E3524337F56}" dt="2024-03-24T22:12:27.105" v="637" actId="2696"/>
        <pc:sldMkLst>
          <pc:docMk/>
          <pc:sldMk cId="2081609491" sldId="283"/>
        </pc:sldMkLst>
      </pc:sldChg>
      <pc:sldChg chg="add modTransition">
        <pc:chgData name="Anna Mazurkiewicz" userId="a0dc8c08-2c89-4888-8456-ea20f56fef8e" providerId="ADAL" clId="{4CF62C89-66CA-4362-AEDD-5E3524337F56}" dt="2024-03-24T22:27:10.002" v="725"/>
        <pc:sldMkLst>
          <pc:docMk/>
          <pc:sldMk cId="3100897247" sldId="283"/>
        </pc:sldMkLst>
      </pc:sldChg>
      <pc:sldChg chg="addSp delSp modSp del mod setBg">
        <pc:chgData name="Anna Mazurkiewicz" userId="a0dc8c08-2c89-4888-8456-ea20f56fef8e" providerId="ADAL" clId="{4CF62C89-66CA-4362-AEDD-5E3524337F56}" dt="2024-03-24T11:32:34.428" v="171" actId="47"/>
        <pc:sldMkLst>
          <pc:docMk/>
          <pc:sldMk cId="2556789317" sldId="285"/>
        </pc:sldMkLst>
        <pc:spChg chg="del mod">
          <ac:chgData name="Anna Mazurkiewicz" userId="a0dc8c08-2c89-4888-8456-ea20f56fef8e" providerId="ADAL" clId="{4CF62C89-66CA-4362-AEDD-5E3524337F56}" dt="2024-03-24T11:32:07.862" v="162" actId="21"/>
          <ac:spMkLst>
            <pc:docMk/>
            <pc:sldMk cId="2556789317" sldId="285"/>
            <ac:spMk id="2" creationId="{7AF65A99-9AF9-63B6-AE0C-831195F33701}"/>
          </ac:spMkLst>
        </pc:spChg>
        <pc:spChg chg="mod">
          <ac:chgData name="Anna Mazurkiewicz" userId="a0dc8c08-2c89-4888-8456-ea20f56fef8e" providerId="ADAL" clId="{4CF62C89-66CA-4362-AEDD-5E3524337F56}" dt="2024-03-24T11:31:57.332" v="161" actId="26606"/>
          <ac:spMkLst>
            <pc:docMk/>
            <pc:sldMk cId="2556789317" sldId="285"/>
            <ac:spMk id="3" creationId="{67CB04F5-1614-7A53-8E65-EEEA266FF7BB}"/>
          </ac:spMkLst>
        </pc:spChg>
        <pc:spChg chg="add">
          <ac:chgData name="Anna Mazurkiewicz" userId="a0dc8c08-2c89-4888-8456-ea20f56fef8e" providerId="ADAL" clId="{4CF62C89-66CA-4362-AEDD-5E3524337F56}" dt="2024-03-24T11:31:57.332" v="161" actId="26606"/>
          <ac:spMkLst>
            <pc:docMk/>
            <pc:sldMk cId="2556789317" sldId="285"/>
            <ac:spMk id="8" creationId="{922081EA-7107-46FA-A893-B15086A74875}"/>
          </ac:spMkLst>
        </pc:spChg>
        <pc:picChg chg="add">
          <ac:chgData name="Anna Mazurkiewicz" userId="a0dc8c08-2c89-4888-8456-ea20f56fef8e" providerId="ADAL" clId="{4CF62C89-66CA-4362-AEDD-5E3524337F56}" dt="2024-03-24T11:31:57.332" v="161" actId="26606"/>
          <ac:picMkLst>
            <pc:docMk/>
            <pc:sldMk cId="2556789317" sldId="285"/>
            <ac:picMk id="10" creationId="{DD8889DF-D030-4BCD-9797-4BBD1986C26B}"/>
          </ac:picMkLst>
        </pc:picChg>
      </pc:sldChg>
      <pc:sldChg chg="modTransition">
        <pc:chgData name="Anna Mazurkiewicz" userId="a0dc8c08-2c89-4888-8456-ea20f56fef8e" providerId="ADAL" clId="{4CF62C89-66CA-4362-AEDD-5E3524337F56}" dt="2024-03-24T22:26:41.662" v="721"/>
        <pc:sldMkLst>
          <pc:docMk/>
          <pc:sldMk cId="2866430715" sldId="286"/>
        </pc:sldMkLst>
      </pc:sldChg>
      <pc:sldChg chg="addSp modSp mod modTransition setBg">
        <pc:chgData name="Anna Mazurkiewicz" userId="a0dc8c08-2c89-4888-8456-ea20f56fef8e" providerId="ADAL" clId="{4CF62C89-66CA-4362-AEDD-5E3524337F56}" dt="2024-03-24T22:20:14.228" v="703"/>
        <pc:sldMkLst>
          <pc:docMk/>
          <pc:sldMk cId="3150605092" sldId="287"/>
        </pc:sldMkLst>
        <pc:spChg chg="mod">
          <ac:chgData name="Anna Mazurkiewicz" userId="a0dc8c08-2c89-4888-8456-ea20f56fef8e" providerId="ADAL" clId="{4CF62C89-66CA-4362-AEDD-5E3524337F56}" dt="2024-03-24T11:44:07.333" v="283" actId="255"/>
          <ac:spMkLst>
            <pc:docMk/>
            <pc:sldMk cId="3150605092" sldId="287"/>
            <ac:spMk id="2" creationId="{9AB63BDB-F0D7-60C5-B348-06F9E7933B4C}"/>
          </ac:spMkLst>
        </pc:spChg>
        <pc:spChg chg="mod">
          <ac:chgData name="Anna Mazurkiewicz" userId="a0dc8c08-2c89-4888-8456-ea20f56fef8e" providerId="ADAL" clId="{4CF62C89-66CA-4362-AEDD-5E3524337F56}" dt="2024-03-24T11:43:58.959" v="282" actId="26606"/>
          <ac:spMkLst>
            <pc:docMk/>
            <pc:sldMk cId="3150605092" sldId="287"/>
            <ac:spMk id="3" creationId="{1867535B-B08E-463B-CB65-B7DD2D9BF4BE}"/>
          </ac:spMkLst>
        </pc:spChg>
        <pc:spChg chg="add">
          <ac:chgData name="Anna Mazurkiewicz" userId="a0dc8c08-2c89-4888-8456-ea20f56fef8e" providerId="ADAL" clId="{4CF62C89-66CA-4362-AEDD-5E3524337F56}" dt="2024-03-24T11:43:58.959" v="282" actId="26606"/>
          <ac:spMkLst>
            <pc:docMk/>
            <pc:sldMk cId="3150605092" sldId="287"/>
            <ac:spMk id="8" creationId="{4E50CAEE-CAC0-4F18-9593-F09A3338C1A8}"/>
          </ac:spMkLst>
        </pc:spChg>
        <pc:picChg chg="add">
          <ac:chgData name="Anna Mazurkiewicz" userId="a0dc8c08-2c89-4888-8456-ea20f56fef8e" providerId="ADAL" clId="{4CF62C89-66CA-4362-AEDD-5E3524337F56}" dt="2024-03-24T11:43:58.959" v="282" actId="26606"/>
          <ac:picMkLst>
            <pc:docMk/>
            <pc:sldMk cId="3150605092" sldId="287"/>
            <ac:picMk id="10" creationId="{D2DA77D5-12C4-446D-AC72-A514960A553E}"/>
          </ac:picMkLst>
        </pc:picChg>
        <pc:picChg chg="add">
          <ac:chgData name="Anna Mazurkiewicz" userId="a0dc8c08-2c89-4888-8456-ea20f56fef8e" providerId="ADAL" clId="{4CF62C89-66CA-4362-AEDD-5E3524337F56}" dt="2024-03-24T11:43:58.959" v="282" actId="26606"/>
          <ac:picMkLst>
            <pc:docMk/>
            <pc:sldMk cId="3150605092" sldId="287"/>
            <ac:picMk id="12" creationId="{19E04E4F-6B32-4651-ACE0-DACABF1FC254}"/>
          </ac:picMkLst>
        </pc:picChg>
        <pc:picChg chg="add">
          <ac:chgData name="Anna Mazurkiewicz" userId="a0dc8c08-2c89-4888-8456-ea20f56fef8e" providerId="ADAL" clId="{4CF62C89-66CA-4362-AEDD-5E3524337F56}" dt="2024-03-24T11:43:58.959" v="282" actId="26606"/>
          <ac:picMkLst>
            <pc:docMk/>
            <pc:sldMk cId="3150605092" sldId="287"/>
            <ac:picMk id="14" creationId="{13D4F2B0-7771-46FC-9763-240E8F55F14D}"/>
          </ac:picMkLst>
        </pc:picChg>
        <pc:picChg chg="add">
          <ac:chgData name="Anna Mazurkiewicz" userId="a0dc8c08-2c89-4888-8456-ea20f56fef8e" providerId="ADAL" clId="{4CF62C89-66CA-4362-AEDD-5E3524337F56}" dt="2024-03-24T11:43:58.959" v="282" actId="26606"/>
          <ac:picMkLst>
            <pc:docMk/>
            <pc:sldMk cId="3150605092" sldId="287"/>
            <ac:picMk id="16" creationId="{6164F387-6750-4AFF-8A10-65C64D31ECA3}"/>
          </ac:picMkLst>
        </pc:picChg>
      </pc:sldChg>
      <pc:sldChg chg="addSp modSp mod modTransition setBg">
        <pc:chgData name="Anna Mazurkiewicz" userId="a0dc8c08-2c89-4888-8456-ea20f56fef8e" providerId="ADAL" clId="{4CF62C89-66CA-4362-AEDD-5E3524337F56}" dt="2024-03-24T22:20:33.719" v="705"/>
        <pc:sldMkLst>
          <pc:docMk/>
          <pc:sldMk cId="2245244266" sldId="288"/>
        </pc:sldMkLst>
        <pc:spChg chg="mod">
          <ac:chgData name="Anna Mazurkiewicz" userId="a0dc8c08-2c89-4888-8456-ea20f56fef8e" providerId="ADAL" clId="{4CF62C89-66CA-4362-AEDD-5E3524337F56}" dt="2024-03-24T22:13:04.476" v="650" actId="20577"/>
          <ac:spMkLst>
            <pc:docMk/>
            <pc:sldMk cId="2245244266" sldId="288"/>
            <ac:spMk id="2" creationId="{BB295571-4BEA-A3E3-86BE-2632890C76D6}"/>
          </ac:spMkLst>
        </pc:spChg>
        <pc:spChg chg="mod">
          <ac:chgData name="Anna Mazurkiewicz" userId="a0dc8c08-2c89-4888-8456-ea20f56fef8e" providerId="ADAL" clId="{4CF62C89-66CA-4362-AEDD-5E3524337F56}" dt="2024-03-24T11:46:08.614" v="298" actId="26606"/>
          <ac:spMkLst>
            <pc:docMk/>
            <pc:sldMk cId="2245244266" sldId="288"/>
            <ac:spMk id="3" creationId="{9015DB52-6B97-9442-EAB4-8A68C1133187}"/>
          </ac:spMkLst>
        </pc:spChg>
        <pc:spChg chg="add">
          <ac:chgData name="Anna Mazurkiewicz" userId="a0dc8c08-2c89-4888-8456-ea20f56fef8e" providerId="ADAL" clId="{4CF62C89-66CA-4362-AEDD-5E3524337F56}" dt="2024-03-24T11:46:08.614" v="298" actId="26606"/>
          <ac:spMkLst>
            <pc:docMk/>
            <pc:sldMk cId="2245244266" sldId="288"/>
            <ac:spMk id="8" creationId="{B63B6C0C-65BB-4F38-9C8A-0892266F8BC3}"/>
          </ac:spMkLst>
        </pc:spChg>
        <pc:picChg chg="add">
          <ac:chgData name="Anna Mazurkiewicz" userId="a0dc8c08-2c89-4888-8456-ea20f56fef8e" providerId="ADAL" clId="{4CF62C89-66CA-4362-AEDD-5E3524337F56}" dt="2024-03-24T11:46:08.614" v="298" actId="26606"/>
          <ac:picMkLst>
            <pc:docMk/>
            <pc:sldMk cId="2245244266" sldId="288"/>
            <ac:picMk id="10" creationId="{09D77137-01B7-45E4-AA14-CD9E779B443C}"/>
          </ac:picMkLst>
        </pc:picChg>
      </pc:sldChg>
      <pc:sldChg chg="addSp delSp modSp mod modTransition setBg">
        <pc:chgData name="Anna Mazurkiewicz" userId="a0dc8c08-2c89-4888-8456-ea20f56fef8e" providerId="ADAL" clId="{4CF62C89-66CA-4362-AEDD-5E3524337F56}" dt="2024-03-24T22:20:55.360" v="708"/>
        <pc:sldMkLst>
          <pc:docMk/>
          <pc:sldMk cId="3013523972" sldId="289"/>
        </pc:sldMkLst>
        <pc:spChg chg="mod">
          <ac:chgData name="Anna Mazurkiewicz" userId="a0dc8c08-2c89-4888-8456-ea20f56fef8e" providerId="ADAL" clId="{4CF62C89-66CA-4362-AEDD-5E3524337F56}" dt="2024-03-24T11:46:23.836" v="299" actId="26606"/>
          <ac:spMkLst>
            <pc:docMk/>
            <pc:sldMk cId="3013523972" sldId="289"/>
            <ac:spMk id="2" creationId="{0CC0FA4E-4451-C9FA-8FE4-D1BA1F49EF6E}"/>
          </ac:spMkLst>
        </pc:spChg>
        <pc:spChg chg="del mod">
          <ac:chgData name="Anna Mazurkiewicz" userId="a0dc8c08-2c89-4888-8456-ea20f56fef8e" providerId="ADAL" clId="{4CF62C89-66CA-4362-AEDD-5E3524337F56}" dt="2024-03-24T12:00:24.163" v="389" actId="21"/>
          <ac:spMkLst>
            <pc:docMk/>
            <pc:sldMk cId="3013523972" sldId="289"/>
            <ac:spMk id="3" creationId="{3C8C0441-ADED-8FBC-64DD-2CE91E7E8505}"/>
          </ac:spMkLst>
        </pc:spChg>
        <pc:spChg chg="add">
          <ac:chgData name="Anna Mazurkiewicz" userId="a0dc8c08-2c89-4888-8456-ea20f56fef8e" providerId="ADAL" clId="{4CF62C89-66CA-4362-AEDD-5E3524337F56}" dt="2024-03-24T11:46:23.836" v="299" actId="26606"/>
          <ac:spMkLst>
            <pc:docMk/>
            <pc:sldMk cId="3013523972" sldId="289"/>
            <ac:spMk id="9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1:46:23.836" v="299" actId="26606"/>
          <ac:picMkLst>
            <pc:docMk/>
            <pc:sldMk cId="3013523972" sldId="289"/>
            <ac:picMk id="5" creationId="{6CD8A528-C627-64E1-7951-7134D03745DD}"/>
          </ac:picMkLst>
        </pc:picChg>
        <pc:picChg chg="add">
          <ac:chgData name="Anna Mazurkiewicz" userId="a0dc8c08-2c89-4888-8456-ea20f56fef8e" providerId="ADAL" clId="{4CF62C89-66CA-4362-AEDD-5E3524337F56}" dt="2024-03-24T11:46:23.836" v="299" actId="26606"/>
          <ac:picMkLst>
            <pc:docMk/>
            <pc:sldMk cId="3013523972" sldId="289"/>
            <ac:picMk id="11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46:23.836" v="299" actId="26606"/>
          <ac:picMkLst>
            <pc:docMk/>
            <pc:sldMk cId="3013523972" sldId="289"/>
            <ac:picMk id="13" creationId="{83A45DCD-B5FB-4A86-88D2-91088C7FFC5F}"/>
          </ac:picMkLst>
        </pc:picChg>
      </pc:sldChg>
      <pc:sldChg chg="addSp delSp modSp mod modTransition setBg addAnim">
        <pc:chgData name="Anna Mazurkiewicz" userId="a0dc8c08-2c89-4888-8456-ea20f56fef8e" providerId="ADAL" clId="{4CF62C89-66CA-4362-AEDD-5E3524337F56}" dt="2024-03-24T22:21:30.994" v="712"/>
        <pc:sldMkLst>
          <pc:docMk/>
          <pc:sldMk cId="1288425279" sldId="290"/>
        </pc:sldMkLst>
        <pc:spChg chg="mod">
          <ac:chgData name="Anna Mazurkiewicz" userId="a0dc8c08-2c89-4888-8456-ea20f56fef8e" providerId="ADAL" clId="{4CF62C89-66CA-4362-AEDD-5E3524337F56}" dt="2024-03-24T22:14:17.512" v="673" actId="255"/>
          <ac:spMkLst>
            <pc:docMk/>
            <pc:sldMk cId="1288425279" sldId="290"/>
            <ac:spMk id="4" creationId="{92212E92-8191-718E-24EB-EE3479FAA4B6}"/>
          </ac:spMkLst>
        </pc:spChg>
        <pc:spChg chg="del mod">
          <ac:chgData name="Anna Mazurkiewicz" userId="a0dc8c08-2c89-4888-8456-ea20f56fef8e" providerId="ADAL" clId="{4CF62C89-66CA-4362-AEDD-5E3524337F56}" dt="2024-03-24T14:14:49.256" v="578" actId="21"/>
          <ac:spMkLst>
            <pc:docMk/>
            <pc:sldMk cId="1288425279" sldId="290"/>
            <ac:spMk id="5" creationId="{62F7CB4E-7685-4FF2-75FB-E663F3694738}"/>
          </ac:spMkLst>
        </pc:spChg>
        <pc:spChg chg="add">
          <ac:chgData name="Anna Mazurkiewicz" userId="a0dc8c08-2c89-4888-8456-ea20f56fef8e" providerId="ADAL" clId="{4CF62C89-66CA-4362-AEDD-5E3524337F56}" dt="2024-03-24T11:49:27.239" v="316" actId="26606"/>
          <ac:spMkLst>
            <pc:docMk/>
            <pc:sldMk cId="1288425279" sldId="290"/>
            <ac:spMk id="11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1:49:27.239" v="316" actId="26606"/>
          <ac:picMkLst>
            <pc:docMk/>
            <pc:sldMk cId="1288425279" sldId="290"/>
            <ac:picMk id="7" creationId="{E0B2F29F-477C-7C4C-481C-1C8EEADF5A8C}"/>
          </ac:picMkLst>
        </pc:picChg>
        <pc:picChg chg="add">
          <ac:chgData name="Anna Mazurkiewicz" userId="a0dc8c08-2c89-4888-8456-ea20f56fef8e" providerId="ADAL" clId="{4CF62C89-66CA-4362-AEDD-5E3524337F56}" dt="2024-03-24T11:49:27.239" v="316" actId="26606"/>
          <ac:picMkLst>
            <pc:docMk/>
            <pc:sldMk cId="1288425279" sldId="290"/>
            <ac:picMk id="13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49:27.239" v="316" actId="26606"/>
          <ac:picMkLst>
            <pc:docMk/>
            <pc:sldMk cId="1288425279" sldId="290"/>
            <ac:picMk id="15" creationId="{83A45DCD-B5FB-4A86-88D2-91088C7FFC5F}"/>
          </ac:picMkLst>
        </pc:picChg>
      </pc:sldChg>
      <pc:sldChg chg="addSp delSp modSp new mod modTransition setBg">
        <pc:chgData name="Anna Mazurkiewicz" userId="a0dc8c08-2c89-4888-8456-ea20f56fef8e" providerId="ADAL" clId="{4CF62C89-66CA-4362-AEDD-5E3524337F56}" dt="2024-03-24T22:17:40.635" v="689"/>
        <pc:sldMkLst>
          <pc:docMk/>
          <pc:sldMk cId="3606208235" sldId="291"/>
        </pc:sldMkLst>
        <pc:spChg chg="mod">
          <ac:chgData name="Anna Mazurkiewicz" userId="a0dc8c08-2c89-4888-8456-ea20f56fef8e" providerId="ADAL" clId="{4CF62C89-66CA-4362-AEDD-5E3524337F56}" dt="2024-03-24T11:31:32.068" v="160" actId="255"/>
          <ac:spMkLst>
            <pc:docMk/>
            <pc:sldMk cId="3606208235" sldId="291"/>
            <ac:spMk id="2" creationId="{D1D3C820-B201-D765-F0CD-DA8D2CF075E2}"/>
          </ac:spMkLst>
        </pc:spChg>
        <pc:spChg chg="del">
          <ac:chgData name="Anna Mazurkiewicz" userId="a0dc8c08-2c89-4888-8456-ea20f56fef8e" providerId="ADAL" clId="{4CF62C89-66CA-4362-AEDD-5E3524337F56}" dt="2024-03-24T11:31:19.128" v="159" actId="26606"/>
          <ac:spMkLst>
            <pc:docMk/>
            <pc:sldMk cId="3606208235" sldId="291"/>
            <ac:spMk id="3" creationId="{3333F0FA-5EF5-C9E4-C864-43FD71DF45CB}"/>
          </ac:spMkLst>
        </pc:spChg>
        <pc:spChg chg="add">
          <ac:chgData name="Anna Mazurkiewicz" userId="a0dc8c08-2c89-4888-8456-ea20f56fef8e" providerId="ADAL" clId="{4CF62C89-66CA-4362-AEDD-5E3524337F56}" dt="2024-03-24T11:31:19.128" v="159" actId="26606"/>
          <ac:spMkLst>
            <pc:docMk/>
            <pc:sldMk cId="3606208235" sldId="291"/>
            <ac:spMk id="13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1:31:19.128" v="159" actId="26606"/>
          <ac:picMkLst>
            <pc:docMk/>
            <pc:sldMk cId="3606208235" sldId="291"/>
            <ac:picMk id="5" creationId="{7E21B0EC-1953-4882-1094-DA29D89513C6}"/>
          </ac:picMkLst>
        </pc:picChg>
        <pc:picChg chg="add">
          <ac:chgData name="Anna Mazurkiewicz" userId="a0dc8c08-2c89-4888-8456-ea20f56fef8e" providerId="ADAL" clId="{4CF62C89-66CA-4362-AEDD-5E3524337F56}" dt="2024-03-24T11:31:19.128" v="159" actId="26606"/>
          <ac:picMkLst>
            <pc:docMk/>
            <pc:sldMk cId="3606208235" sldId="291"/>
            <ac:picMk id="9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31:19.128" v="159" actId="26606"/>
          <ac:picMkLst>
            <pc:docMk/>
            <pc:sldMk cId="3606208235" sldId="291"/>
            <ac:picMk id="11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31:19.128" v="159" actId="26606"/>
          <ac:picMkLst>
            <pc:docMk/>
            <pc:sldMk cId="3606208235" sldId="291"/>
            <ac:picMk id="15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31:19.128" v="159" actId="26606"/>
          <ac:picMkLst>
            <pc:docMk/>
            <pc:sldMk cId="3606208235" sldId="291"/>
            <ac:picMk id="17" creationId="{83A45DCD-B5FB-4A86-88D2-91088C7FFC5F}"/>
          </ac:picMkLst>
        </pc:picChg>
      </pc:sldChg>
      <pc:sldChg chg="delSp modSp add del mod setBg delDesignElem">
        <pc:chgData name="Anna Mazurkiewicz" userId="a0dc8c08-2c89-4888-8456-ea20f56fef8e" providerId="ADAL" clId="{4CF62C89-66CA-4362-AEDD-5E3524337F56}" dt="2024-03-24T11:33:05.293" v="172" actId="47"/>
        <pc:sldMkLst>
          <pc:docMk/>
          <pc:sldMk cId="384869512" sldId="292"/>
        </pc:sldMkLst>
        <pc:spChg chg="mod">
          <ac:chgData name="Anna Mazurkiewicz" userId="a0dc8c08-2c89-4888-8456-ea20f56fef8e" providerId="ADAL" clId="{4CF62C89-66CA-4362-AEDD-5E3524337F56}" dt="2024-03-24T11:32:28.361" v="170" actId="20577"/>
          <ac:spMkLst>
            <pc:docMk/>
            <pc:sldMk cId="384869512" sldId="292"/>
            <ac:spMk id="2" creationId="{D1D3C820-B201-D765-F0CD-DA8D2CF075E2}"/>
          </ac:spMkLst>
        </pc:spChg>
        <pc:spChg chg="del">
          <ac:chgData name="Anna Mazurkiewicz" userId="a0dc8c08-2c89-4888-8456-ea20f56fef8e" providerId="ADAL" clId="{4CF62C89-66CA-4362-AEDD-5E3524337F56}" dt="2024-03-24T11:32:18.732" v="164"/>
          <ac:spMkLst>
            <pc:docMk/>
            <pc:sldMk cId="384869512" sldId="292"/>
            <ac:spMk id="13" creationId="{B40FCD49-2060-48B9-8212-8A5F1DF4726F}"/>
          </ac:spMkLst>
        </pc:spChg>
        <pc:picChg chg="del">
          <ac:chgData name="Anna Mazurkiewicz" userId="a0dc8c08-2c89-4888-8456-ea20f56fef8e" providerId="ADAL" clId="{4CF62C89-66CA-4362-AEDD-5E3524337F56}" dt="2024-03-24T11:32:18.732" v="164"/>
          <ac:picMkLst>
            <pc:docMk/>
            <pc:sldMk cId="384869512" sldId="292"/>
            <ac:picMk id="9" creationId="{22790EC5-ACA7-4536-8066-B60199F3C6DF}"/>
          </ac:picMkLst>
        </pc:picChg>
        <pc:picChg chg="del">
          <ac:chgData name="Anna Mazurkiewicz" userId="a0dc8c08-2c89-4888-8456-ea20f56fef8e" providerId="ADAL" clId="{4CF62C89-66CA-4362-AEDD-5E3524337F56}" dt="2024-03-24T11:32:18.732" v="164"/>
          <ac:picMkLst>
            <pc:docMk/>
            <pc:sldMk cId="384869512" sldId="292"/>
            <ac:picMk id="11" creationId="{CAD20AEA-7CAF-4A83-BE2E-EAF010B8B7FC}"/>
          </ac:picMkLst>
        </pc:picChg>
        <pc:picChg chg="del">
          <ac:chgData name="Anna Mazurkiewicz" userId="a0dc8c08-2c89-4888-8456-ea20f56fef8e" providerId="ADAL" clId="{4CF62C89-66CA-4362-AEDD-5E3524337F56}" dt="2024-03-24T11:32:18.732" v="164"/>
          <ac:picMkLst>
            <pc:docMk/>
            <pc:sldMk cId="384869512" sldId="292"/>
            <ac:picMk id="15" creationId="{DA70F40A-D18F-4F05-A106-6D2CB24DC79A}"/>
          </ac:picMkLst>
        </pc:picChg>
        <pc:picChg chg="del">
          <ac:chgData name="Anna Mazurkiewicz" userId="a0dc8c08-2c89-4888-8456-ea20f56fef8e" providerId="ADAL" clId="{4CF62C89-66CA-4362-AEDD-5E3524337F56}" dt="2024-03-24T11:32:18.732" v="164"/>
          <ac:picMkLst>
            <pc:docMk/>
            <pc:sldMk cId="384869512" sldId="292"/>
            <ac:picMk id="17" creationId="{83A45DCD-B5FB-4A86-88D2-91088C7FFC5F}"/>
          </ac:picMkLst>
        </pc:picChg>
      </pc:sldChg>
      <pc:sldChg chg="addSp delSp modSp new mod modTransition setBg">
        <pc:chgData name="Anna Mazurkiewicz" userId="a0dc8c08-2c89-4888-8456-ea20f56fef8e" providerId="ADAL" clId="{4CF62C89-66CA-4362-AEDD-5E3524337F56}" dt="2024-03-24T22:18:15.725" v="693"/>
        <pc:sldMkLst>
          <pc:docMk/>
          <pc:sldMk cId="4194641622" sldId="292"/>
        </pc:sldMkLst>
        <pc:spChg chg="mod">
          <ac:chgData name="Anna Mazurkiewicz" userId="a0dc8c08-2c89-4888-8456-ea20f56fef8e" providerId="ADAL" clId="{4CF62C89-66CA-4362-AEDD-5E3524337F56}" dt="2024-03-24T11:34:33.998" v="189" actId="255"/>
          <ac:spMkLst>
            <pc:docMk/>
            <pc:sldMk cId="4194641622" sldId="292"/>
            <ac:spMk id="2" creationId="{26334EF5-B1CE-FA2E-5B58-5476C03A2A53}"/>
          </ac:spMkLst>
        </pc:spChg>
        <pc:spChg chg="del mod">
          <ac:chgData name="Anna Mazurkiewicz" userId="a0dc8c08-2c89-4888-8456-ea20f56fef8e" providerId="ADAL" clId="{4CF62C89-66CA-4362-AEDD-5E3524337F56}" dt="2024-03-24T11:33:51.180" v="186" actId="21"/>
          <ac:spMkLst>
            <pc:docMk/>
            <pc:sldMk cId="4194641622" sldId="292"/>
            <ac:spMk id="3" creationId="{28817B55-79CF-6BF0-E93E-2480AA24D953}"/>
          </ac:spMkLst>
        </pc:spChg>
        <pc:spChg chg="add">
          <ac:chgData name="Anna Mazurkiewicz" userId="a0dc8c08-2c89-4888-8456-ea20f56fef8e" providerId="ADAL" clId="{4CF62C89-66CA-4362-AEDD-5E3524337F56}" dt="2024-03-24T11:34:26.513" v="188" actId="26606"/>
          <ac:spMkLst>
            <pc:docMk/>
            <pc:sldMk cId="4194641622" sldId="292"/>
            <ac:spMk id="11" creationId="{4E50CAEE-CAC0-4F18-9593-F09A3338C1A8}"/>
          </ac:spMkLst>
        </pc:spChg>
        <pc:picChg chg="add">
          <ac:chgData name="Anna Mazurkiewicz" userId="a0dc8c08-2c89-4888-8456-ea20f56fef8e" providerId="ADAL" clId="{4CF62C89-66CA-4362-AEDD-5E3524337F56}" dt="2024-03-24T11:34:26.513" v="188" actId="26606"/>
          <ac:picMkLst>
            <pc:docMk/>
            <pc:sldMk cId="4194641622" sldId="292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34:26.513" v="188" actId="26606"/>
          <ac:picMkLst>
            <pc:docMk/>
            <pc:sldMk cId="4194641622" sldId="292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34:26.513" v="188" actId="26606"/>
          <ac:picMkLst>
            <pc:docMk/>
            <pc:sldMk cId="4194641622" sldId="292"/>
            <ac:picMk id="13" creationId="{D2DA77D5-12C4-446D-AC72-A514960A553E}"/>
          </ac:picMkLst>
        </pc:picChg>
        <pc:picChg chg="add">
          <ac:chgData name="Anna Mazurkiewicz" userId="a0dc8c08-2c89-4888-8456-ea20f56fef8e" providerId="ADAL" clId="{4CF62C89-66CA-4362-AEDD-5E3524337F56}" dt="2024-03-24T11:34:26.513" v="188" actId="26606"/>
          <ac:picMkLst>
            <pc:docMk/>
            <pc:sldMk cId="4194641622" sldId="292"/>
            <ac:picMk id="15" creationId="{19E04E4F-6B32-4651-ACE0-DACABF1FC254}"/>
          </ac:picMkLst>
        </pc:picChg>
        <pc:picChg chg="add">
          <ac:chgData name="Anna Mazurkiewicz" userId="a0dc8c08-2c89-4888-8456-ea20f56fef8e" providerId="ADAL" clId="{4CF62C89-66CA-4362-AEDD-5E3524337F56}" dt="2024-03-24T11:34:26.513" v="188" actId="26606"/>
          <ac:picMkLst>
            <pc:docMk/>
            <pc:sldMk cId="4194641622" sldId="292"/>
            <ac:picMk id="17" creationId="{13D4F2B0-7771-46FC-9763-240E8F55F14D}"/>
          </ac:picMkLst>
        </pc:picChg>
        <pc:picChg chg="add">
          <ac:chgData name="Anna Mazurkiewicz" userId="a0dc8c08-2c89-4888-8456-ea20f56fef8e" providerId="ADAL" clId="{4CF62C89-66CA-4362-AEDD-5E3524337F56}" dt="2024-03-24T11:34:26.513" v="188" actId="26606"/>
          <ac:picMkLst>
            <pc:docMk/>
            <pc:sldMk cId="4194641622" sldId="292"/>
            <ac:picMk id="19" creationId="{6164F387-6750-4AFF-8A10-65C64D31ECA3}"/>
          </ac:picMkLst>
        </pc:picChg>
      </pc:sldChg>
      <pc:sldChg chg="new del">
        <pc:chgData name="Anna Mazurkiewicz" userId="a0dc8c08-2c89-4888-8456-ea20f56fef8e" providerId="ADAL" clId="{4CF62C89-66CA-4362-AEDD-5E3524337F56}" dt="2024-03-24T11:35:23.451" v="192" actId="47"/>
        <pc:sldMkLst>
          <pc:docMk/>
          <pc:sldMk cId="4005008018" sldId="293"/>
        </pc:sldMkLst>
      </pc:sldChg>
      <pc:sldChg chg="addSp modSp new mod modTransition setBg">
        <pc:chgData name="Anna Mazurkiewicz" userId="a0dc8c08-2c89-4888-8456-ea20f56fef8e" providerId="ADAL" clId="{4CF62C89-66CA-4362-AEDD-5E3524337F56}" dt="2024-03-24T22:18:23.897" v="694"/>
        <pc:sldMkLst>
          <pc:docMk/>
          <pc:sldMk cId="2873545280" sldId="294"/>
        </pc:sldMkLst>
        <pc:spChg chg="mod">
          <ac:chgData name="Anna Mazurkiewicz" userId="a0dc8c08-2c89-4888-8456-ea20f56fef8e" providerId="ADAL" clId="{4CF62C89-66CA-4362-AEDD-5E3524337F56}" dt="2024-03-24T11:35:58.847" v="197" actId="255"/>
          <ac:spMkLst>
            <pc:docMk/>
            <pc:sldMk cId="2873545280" sldId="294"/>
            <ac:spMk id="2" creationId="{D82C06CC-9E65-BF62-A6BE-6C533EC8B77B}"/>
          </ac:spMkLst>
        </pc:spChg>
        <pc:spChg chg="add">
          <ac:chgData name="Anna Mazurkiewicz" userId="a0dc8c08-2c89-4888-8456-ea20f56fef8e" providerId="ADAL" clId="{4CF62C89-66CA-4362-AEDD-5E3524337F56}" dt="2024-03-24T11:35:51.705" v="196" actId="26606"/>
          <ac:spMkLst>
            <pc:docMk/>
            <pc:sldMk cId="2873545280" sldId="294"/>
            <ac:spMk id="11" creationId="{B63B6C0C-65BB-4F38-9C8A-0892266F8BC3}"/>
          </ac:spMkLst>
        </pc:spChg>
        <pc:picChg chg="add">
          <ac:chgData name="Anna Mazurkiewicz" userId="a0dc8c08-2c89-4888-8456-ea20f56fef8e" providerId="ADAL" clId="{4CF62C89-66CA-4362-AEDD-5E3524337F56}" dt="2024-03-24T11:35:51.705" v="196" actId="26606"/>
          <ac:picMkLst>
            <pc:docMk/>
            <pc:sldMk cId="2873545280" sldId="294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35:51.705" v="196" actId="26606"/>
          <ac:picMkLst>
            <pc:docMk/>
            <pc:sldMk cId="2873545280" sldId="294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35:51.705" v="196" actId="26606"/>
          <ac:picMkLst>
            <pc:docMk/>
            <pc:sldMk cId="2873545280" sldId="294"/>
            <ac:picMk id="13" creationId="{09D77137-01B7-45E4-AA14-CD9E779B443C}"/>
          </ac:picMkLst>
        </pc:picChg>
      </pc:sldChg>
      <pc:sldChg chg="addSp modSp new mod modTransition setBg">
        <pc:chgData name="Anna Mazurkiewicz" userId="a0dc8c08-2c89-4888-8456-ea20f56fef8e" providerId="ADAL" clId="{4CF62C89-66CA-4362-AEDD-5E3524337F56}" dt="2024-03-24T22:18:38.707" v="696"/>
        <pc:sldMkLst>
          <pc:docMk/>
          <pc:sldMk cId="592693303" sldId="295"/>
        </pc:sldMkLst>
        <pc:spChg chg="mod">
          <ac:chgData name="Anna Mazurkiewicz" userId="a0dc8c08-2c89-4888-8456-ea20f56fef8e" providerId="ADAL" clId="{4CF62C89-66CA-4362-AEDD-5E3524337F56}" dt="2024-03-24T11:37:12.094" v="205" actId="255"/>
          <ac:spMkLst>
            <pc:docMk/>
            <pc:sldMk cId="592693303" sldId="295"/>
            <ac:spMk id="2" creationId="{B47D25FC-6D14-8CD8-7B15-D7664598D9D9}"/>
          </ac:spMkLst>
        </pc:spChg>
        <pc:spChg chg="add">
          <ac:chgData name="Anna Mazurkiewicz" userId="a0dc8c08-2c89-4888-8456-ea20f56fef8e" providerId="ADAL" clId="{4CF62C89-66CA-4362-AEDD-5E3524337F56}" dt="2024-03-24T11:36:56.436" v="202" actId="26606"/>
          <ac:spMkLst>
            <pc:docMk/>
            <pc:sldMk cId="592693303" sldId="295"/>
            <ac:spMk id="12" creationId="{B40FCD49-2060-48B9-8212-8A5F1DF4726F}"/>
          </ac:spMkLst>
        </pc:spChg>
        <pc:picChg chg="add mod">
          <ac:chgData name="Anna Mazurkiewicz" userId="a0dc8c08-2c89-4888-8456-ea20f56fef8e" providerId="ADAL" clId="{4CF62C89-66CA-4362-AEDD-5E3524337F56}" dt="2024-03-24T11:37:03.149" v="204" actId="1076"/>
          <ac:picMkLst>
            <pc:docMk/>
            <pc:sldMk cId="592693303" sldId="295"/>
            <ac:picMk id="4" creationId="{4FDED049-CC82-CBB4-E4BB-9B9967DDD877}"/>
          </ac:picMkLst>
        </pc:picChg>
        <pc:picChg chg="add">
          <ac:chgData name="Anna Mazurkiewicz" userId="a0dc8c08-2c89-4888-8456-ea20f56fef8e" providerId="ADAL" clId="{4CF62C89-66CA-4362-AEDD-5E3524337F56}" dt="2024-03-24T11:36:56.436" v="202" actId="26606"/>
          <ac:picMkLst>
            <pc:docMk/>
            <pc:sldMk cId="592693303" sldId="295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36:56.436" v="202" actId="26606"/>
          <ac:picMkLst>
            <pc:docMk/>
            <pc:sldMk cId="592693303" sldId="295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36:56.436" v="202" actId="26606"/>
          <ac:picMkLst>
            <pc:docMk/>
            <pc:sldMk cId="592693303" sldId="295"/>
            <ac:picMk id="14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36:56.436" v="202" actId="26606"/>
          <ac:picMkLst>
            <pc:docMk/>
            <pc:sldMk cId="592693303" sldId="295"/>
            <ac:picMk id="16" creationId="{83A45DCD-B5FB-4A86-88D2-91088C7FFC5F}"/>
          </ac:picMkLst>
        </pc:picChg>
      </pc:sldChg>
      <pc:sldChg chg="addSp delSp modSp new mod modTransition setBg addAnim delAnim">
        <pc:chgData name="Anna Mazurkiewicz" userId="a0dc8c08-2c89-4888-8456-ea20f56fef8e" providerId="ADAL" clId="{4CF62C89-66CA-4362-AEDD-5E3524337F56}" dt="2024-03-24T22:18:46.550" v="697"/>
        <pc:sldMkLst>
          <pc:docMk/>
          <pc:sldMk cId="3357658201" sldId="296"/>
        </pc:sldMkLst>
        <pc:spChg chg="mod">
          <ac:chgData name="Anna Mazurkiewicz" userId="a0dc8c08-2c89-4888-8456-ea20f56fef8e" providerId="ADAL" clId="{4CF62C89-66CA-4362-AEDD-5E3524337F56}" dt="2024-03-24T11:38:05.460" v="212" actId="26606"/>
          <ac:spMkLst>
            <pc:docMk/>
            <pc:sldMk cId="3357658201" sldId="296"/>
            <ac:spMk id="2" creationId="{D2A91445-189C-6C28-EC3F-36EAD576CFDF}"/>
          </ac:spMkLst>
        </pc:spChg>
        <pc:spChg chg="add del">
          <ac:chgData name="Anna Mazurkiewicz" userId="a0dc8c08-2c89-4888-8456-ea20f56fef8e" providerId="ADAL" clId="{4CF62C89-66CA-4362-AEDD-5E3524337F56}" dt="2024-03-24T11:38:05.392" v="211" actId="26606"/>
          <ac:spMkLst>
            <pc:docMk/>
            <pc:sldMk cId="3357658201" sldId="296"/>
            <ac:spMk id="12" creationId="{4A391C69-E52F-4DC0-B51A-0DABC5484014}"/>
          </ac:spMkLst>
        </pc:spChg>
        <pc:spChg chg="add del">
          <ac:chgData name="Anna Mazurkiewicz" userId="a0dc8c08-2c89-4888-8456-ea20f56fef8e" providerId="ADAL" clId="{4CF62C89-66CA-4362-AEDD-5E3524337F56}" dt="2024-03-24T11:38:05.392" v="211" actId="26606"/>
          <ac:spMkLst>
            <pc:docMk/>
            <pc:sldMk cId="3357658201" sldId="296"/>
            <ac:spMk id="14" creationId="{048390FD-448E-4FF2-AEE8-C46960568E34}"/>
          </ac:spMkLst>
        </pc:spChg>
        <pc:spChg chg="add">
          <ac:chgData name="Anna Mazurkiewicz" userId="a0dc8c08-2c89-4888-8456-ea20f56fef8e" providerId="ADAL" clId="{4CF62C89-66CA-4362-AEDD-5E3524337F56}" dt="2024-03-24T11:38:05.460" v="212" actId="26606"/>
          <ac:spMkLst>
            <pc:docMk/>
            <pc:sldMk cId="3357658201" sldId="296"/>
            <ac:spMk id="20" creationId="{2255CADE-DCE0-447F-B290-2AE78E5E5598}"/>
          </ac:spMkLst>
        </pc:spChg>
        <pc:spChg chg="add">
          <ac:chgData name="Anna Mazurkiewicz" userId="a0dc8c08-2c89-4888-8456-ea20f56fef8e" providerId="ADAL" clId="{4CF62C89-66CA-4362-AEDD-5E3524337F56}" dt="2024-03-24T11:38:05.460" v="212" actId="26606"/>
          <ac:spMkLst>
            <pc:docMk/>
            <pc:sldMk cId="3357658201" sldId="296"/>
            <ac:spMk id="22" creationId="{4245587C-701C-48A1-9B6B-10C3DF81A876}"/>
          </ac:spMkLst>
        </pc:spChg>
        <pc:picChg chg="add del">
          <ac:chgData name="Anna Mazurkiewicz" userId="a0dc8c08-2c89-4888-8456-ea20f56fef8e" providerId="ADAL" clId="{4CF62C89-66CA-4362-AEDD-5E3524337F56}" dt="2024-03-24T11:38:05.392" v="211" actId="26606"/>
          <ac:picMkLst>
            <pc:docMk/>
            <pc:sldMk cId="3357658201" sldId="296"/>
            <ac:picMk id="4" creationId="{67A93AA3-7B92-AB05-AA25-653276D5FAC4}"/>
          </ac:picMkLst>
        </pc:picChg>
        <pc:picChg chg="add del">
          <ac:chgData name="Anna Mazurkiewicz" userId="a0dc8c08-2c89-4888-8456-ea20f56fef8e" providerId="ADAL" clId="{4CF62C89-66CA-4362-AEDD-5E3524337F56}" dt="2024-03-24T11:38:05.392" v="211" actId="26606"/>
          <ac:picMkLst>
            <pc:docMk/>
            <pc:sldMk cId="3357658201" sldId="296"/>
            <ac:picMk id="8" creationId="{22790EC5-ACA7-4536-8066-B60199F3C6DF}"/>
          </ac:picMkLst>
        </pc:picChg>
        <pc:picChg chg="add del">
          <ac:chgData name="Anna Mazurkiewicz" userId="a0dc8c08-2c89-4888-8456-ea20f56fef8e" providerId="ADAL" clId="{4CF62C89-66CA-4362-AEDD-5E3524337F56}" dt="2024-03-24T11:38:05.392" v="211" actId="26606"/>
          <ac:picMkLst>
            <pc:docMk/>
            <pc:sldMk cId="3357658201" sldId="296"/>
            <ac:picMk id="10" creationId="{CAD20AEA-7CAF-4A83-BE2E-EAF010B8B7FC}"/>
          </ac:picMkLst>
        </pc:picChg>
        <pc:picChg chg="add del">
          <ac:chgData name="Anna Mazurkiewicz" userId="a0dc8c08-2c89-4888-8456-ea20f56fef8e" providerId="ADAL" clId="{4CF62C89-66CA-4362-AEDD-5E3524337F56}" dt="2024-03-24T11:38:05.392" v="211" actId="26606"/>
          <ac:picMkLst>
            <pc:docMk/>
            <pc:sldMk cId="3357658201" sldId="296"/>
            <ac:picMk id="16" creationId="{0BD259F2-A289-4420-B3EB-BBC6A904FC0B}"/>
          </ac:picMkLst>
        </pc:picChg>
        <pc:picChg chg="add">
          <ac:chgData name="Anna Mazurkiewicz" userId="a0dc8c08-2c89-4888-8456-ea20f56fef8e" providerId="ADAL" clId="{4CF62C89-66CA-4362-AEDD-5E3524337F56}" dt="2024-03-24T11:38:05.460" v="212" actId="26606"/>
          <ac:picMkLst>
            <pc:docMk/>
            <pc:sldMk cId="3357658201" sldId="296"/>
            <ac:picMk id="1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38:05.460" v="212" actId="26606"/>
          <ac:picMkLst>
            <pc:docMk/>
            <pc:sldMk cId="3357658201" sldId="296"/>
            <ac:picMk id="19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38:05.460" v="212" actId="26606"/>
          <ac:picMkLst>
            <pc:docMk/>
            <pc:sldMk cId="3357658201" sldId="296"/>
            <ac:picMk id="21" creationId="{BAD6DAEF-FD88-5D2D-043E-7E3667F1B84A}"/>
          </ac:picMkLst>
        </pc:picChg>
        <pc:picChg chg="add">
          <ac:chgData name="Anna Mazurkiewicz" userId="a0dc8c08-2c89-4888-8456-ea20f56fef8e" providerId="ADAL" clId="{4CF62C89-66CA-4362-AEDD-5E3524337F56}" dt="2024-03-24T11:38:05.460" v="212" actId="26606"/>
          <ac:picMkLst>
            <pc:docMk/>
            <pc:sldMk cId="3357658201" sldId="296"/>
            <ac:picMk id="23" creationId="{2E5CF545-7AAF-4A13-8871-089E929E850A}"/>
          </ac:picMkLst>
        </pc:picChg>
      </pc:sldChg>
      <pc:sldChg chg="new del">
        <pc:chgData name="Anna Mazurkiewicz" userId="a0dc8c08-2c89-4888-8456-ea20f56fef8e" providerId="ADAL" clId="{4CF62C89-66CA-4362-AEDD-5E3524337F56}" dt="2024-03-24T11:41:45.404" v="265" actId="47"/>
        <pc:sldMkLst>
          <pc:docMk/>
          <pc:sldMk cId="1027406411" sldId="297"/>
        </pc:sldMkLst>
      </pc:sldChg>
      <pc:sldChg chg="addSp modSp new del mod setBg addAnim">
        <pc:chgData name="Anna Mazurkiewicz" userId="a0dc8c08-2c89-4888-8456-ea20f56fef8e" providerId="ADAL" clId="{4CF62C89-66CA-4362-AEDD-5E3524337F56}" dt="2024-03-24T22:12:16.636" v="634" actId="2696"/>
        <pc:sldMkLst>
          <pc:docMk/>
          <pc:sldMk cId="1721795830" sldId="297"/>
        </pc:sldMkLst>
        <pc:spChg chg="mod">
          <ac:chgData name="Anna Mazurkiewicz" userId="a0dc8c08-2c89-4888-8456-ea20f56fef8e" providerId="ADAL" clId="{4CF62C89-66CA-4362-AEDD-5E3524337F56}" dt="2024-03-24T11:42:35.864" v="272" actId="255"/>
          <ac:spMkLst>
            <pc:docMk/>
            <pc:sldMk cId="1721795830" sldId="297"/>
            <ac:spMk id="2" creationId="{82580160-42E2-CCB5-7FC3-69E7E7C7E063}"/>
          </ac:spMkLst>
        </pc:spChg>
        <pc:spChg chg="add">
          <ac:chgData name="Anna Mazurkiewicz" userId="a0dc8c08-2c89-4888-8456-ea20f56fef8e" providerId="ADAL" clId="{4CF62C89-66CA-4362-AEDD-5E3524337F56}" dt="2024-03-24T11:42:20.351" v="269" actId="26606"/>
          <ac:spMkLst>
            <pc:docMk/>
            <pc:sldMk cId="1721795830" sldId="297"/>
            <ac:spMk id="11" creationId="{B63B6C0C-65BB-4F38-9C8A-0892266F8BC3}"/>
          </ac:spMkLst>
        </pc:spChg>
        <pc:picChg chg="add">
          <ac:chgData name="Anna Mazurkiewicz" userId="a0dc8c08-2c89-4888-8456-ea20f56fef8e" providerId="ADAL" clId="{4CF62C89-66CA-4362-AEDD-5E3524337F56}" dt="2024-03-24T11:42:20.351" v="269" actId="26606"/>
          <ac:picMkLst>
            <pc:docMk/>
            <pc:sldMk cId="1721795830" sldId="297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42:20.351" v="269" actId="26606"/>
          <ac:picMkLst>
            <pc:docMk/>
            <pc:sldMk cId="1721795830" sldId="297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42:20.351" v="269" actId="26606"/>
          <ac:picMkLst>
            <pc:docMk/>
            <pc:sldMk cId="1721795830" sldId="297"/>
            <ac:picMk id="13" creationId="{09D77137-01B7-45E4-AA14-CD9E779B443C}"/>
          </ac:picMkLst>
        </pc:picChg>
      </pc:sldChg>
      <pc:sldChg chg="new del">
        <pc:chgData name="Anna Mazurkiewicz" userId="a0dc8c08-2c89-4888-8456-ea20f56fef8e" providerId="ADAL" clId="{4CF62C89-66CA-4362-AEDD-5E3524337F56}" dt="2024-03-24T11:41:20.328" v="263" actId="47"/>
        <pc:sldMkLst>
          <pc:docMk/>
          <pc:sldMk cId="2119553818" sldId="297"/>
        </pc:sldMkLst>
      </pc:sldChg>
      <pc:sldChg chg="delSp add modTransition setBg delDesignElem">
        <pc:chgData name="Anna Mazurkiewicz" userId="a0dc8c08-2c89-4888-8456-ea20f56fef8e" providerId="ADAL" clId="{4CF62C89-66CA-4362-AEDD-5E3524337F56}" dt="2024-03-24T22:19:20.711" v="700"/>
        <pc:sldMkLst>
          <pc:docMk/>
          <pc:sldMk cId="3444506644" sldId="297"/>
        </pc:sldMkLst>
        <pc:spChg chg="del">
          <ac:chgData name="Anna Mazurkiewicz" userId="a0dc8c08-2c89-4888-8456-ea20f56fef8e" providerId="ADAL" clId="{4CF62C89-66CA-4362-AEDD-5E3524337F56}" dt="2024-03-24T22:12:22.355" v="636"/>
          <ac:spMkLst>
            <pc:docMk/>
            <pc:sldMk cId="3444506644" sldId="297"/>
            <ac:spMk id="11" creationId="{B63B6C0C-65BB-4F38-9C8A-0892266F8BC3}"/>
          </ac:spMkLst>
        </pc:spChg>
        <pc:picChg chg="del">
          <ac:chgData name="Anna Mazurkiewicz" userId="a0dc8c08-2c89-4888-8456-ea20f56fef8e" providerId="ADAL" clId="{4CF62C89-66CA-4362-AEDD-5E3524337F56}" dt="2024-03-24T22:12:22.355" v="636"/>
          <ac:picMkLst>
            <pc:docMk/>
            <pc:sldMk cId="3444506644" sldId="297"/>
            <ac:picMk id="7" creationId="{9A0F0AC6-A89F-416B-9FA4-48E664065E73}"/>
          </ac:picMkLst>
        </pc:picChg>
        <pc:picChg chg="del">
          <ac:chgData name="Anna Mazurkiewicz" userId="a0dc8c08-2c89-4888-8456-ea20f56fef8e" providerId="ADAL" clId="{4CF62C89-66CA-4362-AEDD-5E3524337F56}" dt="2024-03-24T22:12:22.355" v="636"/>
          <ac:picMkLst>
            <pc:docMk/>
            <pc:sldMk cId="3444506644" sldId="297"/>
            <ac:picMk id="9" creationId="{C31AA009-40AD-4098-8AE7-680CA35C6EAA}"/>
          </ac:picMkLst>
        </pc:picChg>
        <pc:picChg chg="del">
          <ac:chgData name="Anna Mazurkiewicz" userId="a0dc8c08-2c89-4888-8456-ea20f56fef8e" providerId="ADAL" clId="{4CF62C89-66CA-4362-AEDD-5E3524337F56}" dt="2024-03-24T22:12:22.355" v="636"/>
          <ac:picMkLst>
            <pc:docMk/>
            <pc:sldMk cId="3444506644" sldId="297"/>
            <ac:picMk id="13" creationId="{09D77137-01B7-45E4-AA14-CD9E779B443C}"/>
          </ac:picMkLst>
        </pc:picChg>
      </pc:sldChg>
      <pc:sldChg chg="addSp modSp new mod modTransition setBg addAnim">
        <pc:chgData name="Anna Mazurkiewicz" userId="a0dc8c08-2c89-4888-8456-ea20f56fef8e" providerId="ADAL" clId="{4CF62C89-66CA-4362-AEDD-5E3524337F56}" dt="2024-03-24T22:19:09.433" v="699"/>
        <pc:sldMkLst>
          <pc:docMk/>
          <pc:sldMk cId="2971022572" sldId="298"/>
        </pc:sldMkLst>
        <pc:spChg chg="mod">
          <ac:chgData name="Anna Mazurkiewicz" userId="a0dc8c08-2c89-4888-8456-ea20f56fef8e" providerId="ADAL" clId="{4CF62C89-66CA-4362-AEDD-5E3524337F56}" dt="2024-03-24T11:43:24.140" v="280" actId="255"/>
          <ac:spMkLst>
            <pc:docMk/>
            <pc:sldMk cId="2971022572" sldId="298"/>
            <ac:spMk id="2" creationId="{6188EDB4-2CED-FFDF-C72D-4DA561B8314B}"/>
          </ac:spMkLst>
        </pc:spChg>
        <pc:spChg chg="add">
          <ac:chgData name="Anna Mazurkiewicz" userId="a0dc8c08-2c89-4888-8456-ea20f56fef8e" providerId="ADAL" clId="{4CF62C89-66CA-4362-AEDD-5E3524337F56}" dt="2024-03-24T11:43:11.920" v="278" actId="26606"/>
          <ac:spMkLst>
            <pc:docMk/>
            <pc:sldMk cId="2971022572" sldId="298"/>
            <ac:spMk id="12" creationId="{2255CADE-DCE0-447F-B290-2AE78E5E5598}"/>
          </ac:spMkLst>
        </pc:spChg>
        <pc:spChg chg="add">
          <ac:chgData name="Anna Mazurkiewicz" userId="a0dc8c08-2c89-4888-8456-ea20f56fef8e" providerId="ADAL" clId="{4CF62C89-66CA-4362-AEDD-5E3524337F56}" dt="2024-03-24T11:43:11.920" v="278" actId="26606"/>
          <ac:spMkLst>
            <pc:docMk/>
            <pc:sldMk cId="2971022572" sldId="298"/>
            <ac:spMk id="14" creationId="{4245587C-701C-48A1-9B6B-10C3DF81A876}"/>
          </ac:spMkLst>
        </pc:spChg>
        <pc:picChg chg="add">
          <ac:chgData name="Anna Mazurkiewicz" userId="a0dc8c08-2c89-4888-8456-ea20f56fef8e" providerId="ADAL" clId="{4CF62C89-66CA-4362-AEDD-5E3524337F56}" dt="2024-03-24T11:43:11.920" v="278" actId="26606"/>
          <ac:picMkLst>
            <pc:docMk/>
            <pc:sldMk cId="2971022572" sldId="298"/>
            <ac:picMk id="4" creationId="{00728153-C5E7-C5AB-FC5A-D8C509833E5E}"/>
          </ac:picMkLst>
        </pc:picChg>
        <pc:picChg chg="add">
          <ac:chgData name="Anna Mazurkiewicz" userId="a0dc8c08-2c89-4888-8456-ea20f56fef8e" providerId="ADAL" clId="{4CF62C89-66CA-4362-AEDD-5E3524337F56}" dt="2024-03-24T11:43:11.920" v="278" actId="26606"/>
          <ac:picMkLst>
            <pc:docMk/>
            <pc:sldMk cId="2971022572" sldId="298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43:11.920" v="278" actId="26606"/>
          <ac:picMkLst>
            <pc:docMk/>
            <pc:sldMk cId="2971022572" sldId="298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43:11.920" v="278" actId="26606"/>
          <ac:picMkLst>
            <pc:docMk/>
            <pc:sldMk cId="2971022572" sldId="298"/>
            <ac:picMk id="16" creationId="{2E5CF545-7AAF-4A13-8871-089E929E850A}"/>
          </ac:picMkLst>
        </pc:picChg>
      </pc:sldChg>
      <pc:sldChg chg="addSp modSp new mod modTransition setBg">
        <pc:chgData name="Anna Mazurkiewicz" userId="a0dc8c08-2c89-4888-8456-ea20f56fef8e" providerId="ADAL" clId="{4CF62C89-66CA-4362-AEDD-5E3524337F56}" dt="2024-03-24T22:19:47.667" v="702"/>
        <pc:sldMkLst>
          <pc:docMk/>
          <pc:sldMk cId="261702356" sldId="299"/>
        </pc:sldMkLst>
        <pc:spChg chg="mod">
          <ac:chgData name="Anna Mazurkiewicz" userId="a0dc8c08-2c89-4888-8456-ea20f56fef8e" providerId="ADAL" clId="{4CF62C89-66CA-4362-AEDD-5E3524337F56}" dt="2024-03-24T11:44:42.738" v="288" actId="255"/>
          <ac:spMkLst>
            <pc:docMk/>
            <pc:sldMk cId="261702356" sldId="299"/>
            <ac:spMk id="2" creationId="{03D7D3FA-C622-7E80-AF8D-7E75BAB8DB69}"/>
          </ac:spMkLst>
        </pc:spChg>
        <pc:spChg chg="add">
          <ac:chgData name="Anna Mazurkiewicz" userId="a0dc8c08-2c89-4888-8456-ea20f56fef8e" providerId="ADAL" clId="{4CF62C89-66CA-4362-AEDD-5E3524337F56}" dt="2024-03-24T11:44:27.987" v="285" actId="26606"/>
          <ac:spMkLst>
            <pc:docMk/>
            <pc:sldMk cId="261702356" sldId="299"/>
            <ac:spMk id="12" creationId="{2255CADE-DCE0-447F-B290-2AE78E5E5598}"/>
          </ac:spMkLst>
        </pc:spChg>
        <pc:spChg chg="add">
          <ac:chgData name="Anna Mazurkiewicz" userId="a0dc8c08-2c89-4888-8456-ea20f56fef8e" providerId="ADAL" clId="{4CF62C89-66CA-4362-AEDD-5E3524337F56}" dt="2024-03-24T11:44:27.987" v="285" actId="26606"/>
          <ac:spMkLst>
            <pc:docMk/>
            <pc:sldMk cId="261702356" sldId="299"/>
            <ac:spMk id="14" creationId="{4245587C-701C-48A1-9B6B-10C3DF81A876}"/>
          </ac:spMkLst>
        </pc:spChg>
        <pc:picChg chg="add">
          <ac:chgData name="Anna Mazurkiewicz" userId="a0dc8c08-2c89-4888-8456-ea20f56fef8e" providerId="ADAL" clId="{4CF62C89-66CA-4362-AEDD-5E3524337F56}" dt="2024-03-24T11:44:27.987" v="285" actId="26606"/>
          <ac:picMkLst>
            <pc:docMk/>
            <pc:sldMk cId="261702356" sldId="299"/>
            <ac:picMk id="4" creationId="{B1888EBB-A1B3-C3D9-ACB4-56D1422B574E}"/>
          </ac:picMkLst>
        </pc:picChg>
        <pc:picChg chg="add">
          <ac:chgData name="Anna Mazurkiewicz" userId="a0dc8c08-2c89-4888-8456-ea20f56fef8e" providerId="ADAL" clId="{4CF62C89-66CA-4362-AEDD-5E3524337F56}" dt="2024-03-24T11:44:27.987" v="285" actId="26606"/>
          <ac:picMkLst>
            <pc:docMk/>
            <pc:sldMk cId="261702356" sldId="299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44:27.987" v="285" actId="26606"/>
          <ac:picMkLst>
            <pc:docMk/>
            <pc:sldMk cId="261702356" sldId="299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44:27.987" v="285" actId="26606"/>
          <ac:picMkLst>
            <pc:docMk/>
            <pc:sldMk cId="261702356" sldId="299"/>
            <ac:picMk id="16" creationId="{2E5CF545-7AAF-4A13-8871-089E929E850A}"/>
          </ac:picMkLst>
        </pc:picChg>
      </pc:sldChg>
      <pc:sldChg chg="new del">
        <pc:chgData name="Anna Mazurkiewicz" userId="a0dc8c08-2c89-4888-8456-ea20f56fef8e" providerId="ADAL" clId="{4CF62C89-66CA-4362-AEDD-5E3524337F56}" dt="2024-03-24T11:45:06.180" v="290" actId="47"/>
        <pc:sldMkLst>
          <pc:docMk/>
          <pc:sldMk cId="931753088" sldId="300"/>
        </pc:sldMkLst>
      </pc:sldChg>
      <pc:sldChg chg="new del">
        <pc:chgData name="Anna Mazurkiewicz" userId="a0dc8c08-2c89-4888-8456-ea20f56fef8e" providerId="ADAL" clId="{4CF62C89-66CA-4362-AEDD-5E3524337F56}" dt="2024-03-24T11:45:46.539" v="297" actId="47"/>
        <pc:sldMkLst>
          <pc:docMk/>
          <pc:sldMk cId="1230660806" sldId="300"/>
        </pc:sldMkLst>
      </pc:sldChg>
      <pc:sldChg chg="addSp modSp new mod modTransition setBg">
        <pc:chgData name="Anna Mazurkiewicz" userId="a0dc8c08-2c89-4888-8456-ea20f56fef8e" providerId="ADAL" clId="{4CF62C89-66CA-4362-AEDD-5E3524337F56}" dt="2024-03-24T22:20:25.642" v="704"/>
        <pc:sldMkLst>
          <pc:docMk/>
          <pc:sldMk cId="1129209270" sldId="301"/>
        </pc:sldMkLst>
        <pc:spChg chg="mod">
          <ac:chgData name="Anna Mazurkiewicz" userId="a0dc8c08-2c89-4888-8456-ea20f56fef8e" providerId="ADAL" clId="{4CF62C89-66CA-4362-AEDD-5E3524337F56}" dt="2024-03-24T11:45:40.939" v="296" actId="255"/>
          <ac:spMkLst>
            <pc:docMk/>
            <pc:sldMk cId="1129209270" sldId="301"/>
            <ac:spMk id="2" creationId="{30C21175-CA5B-2EB9-7890-BF6AB4B56548}"/>
          </ac:spMkLst>
        </pc:spChg>
        <pc:spChg chg="add">
          <ac:chgData name="Anna Mazurkiewicz" userId="a0dc8c08-2c89-4888-8456-ea20f56fef8e" providerId="ADAL" clId="{4CF62C89-66CA-4362-AEDD-5E3524337F56}" dt="2024-03-24T11:45:32.741" v="295" actId="26606"/>
          <ac:spMkLst>
            <pc:docMk/>
            <pc:sldMk cId="1129209270" sldId="301"/>
            <ac:spMk id="11" creationId="{4E50CAEE-CAC0-4F18-9593-F09A3338C1A8}"/>
          </ac:spMkLst>
        </pc:spChg>
        <pc:picChg chg="add">
          <ac:chgData name="Anna Mazurkiewicz" userId="a0dc8c08-2c89-4888-8456-ea20f56fef8e" providerId="ADAL" clId="{4CF62C89-66CA-4362-AEDD-5E3524337F56}" dt="2024-03-24T11:45:32.741" v="295" actId="26606"/>
          <ac:picMkLst>
            <pc:docMk/>
            <pc:sldMk cId="1129209270" sldId="301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45:32.741" v="295" actId="26606"/>
          <ac:picMkLst>
            <pc:docMk/>
            <pc:sldMk cId="1129209270" sldId="301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45:32.741" v="295" actId="26606"/>
          <ac:picMkLst>
            <pc:docMk/>
            <pc:sldMk cId="1129209270" sldId="301"/>
            <ac:picMk id="13" creationId="{D2DA77D5-12C4-446D-AC72-A514960A553E}"/>
          </ac:picMkLst>
        </pc:picChg>
        <pc:picChg chg="add">
          <ac:chgData name="Anna Mazurkiewicz" userId="a0dc8c08-2c89-4888-8456-ea20f56fef8e" providerId="ADAL" clId="{4CF62C89-66CA-4362-AEDD-5E3524337F56}" dt="2024-03-24T11:45:32.741" v="295" actId="26606"/>
          <ac:picMkLst>
            <pc:docMk/>
            <pc:sldMk cId="1129209270" sldId="301"/>
            <ac:picMk id="15" creationId="{19E04E4F-6B32-4651-ACE0-DACABF1FC254}"/>
          </ac:picMkLst>
        </pc:picChg>
        <pc:picChg chg="add">
          <ac:chgData name="Anna Mazurkiewicz" userId="a0dc8c08-2c89-4888-8456-ea20f56fef8e" providerId="ADAL" clId="{4CF62C89-66CA-4362-AEDD-5E3524337F56}" dt="2024-03-24T11:45:32.741" v="295" actId="26606"/>
          <ac:picMkLst>
            <pc:docMk/>
            <pc:sldMk cId="1129209270" sldId="301"/>
            <ac:picMk id="17" creationId="{13D4F2B0-7771-46FC-9763-240E8F55F14D}"/>
          </ac:picMkLst>
        </pc:picChg>
        <pc:picChg chg="add">
          <ac:chgData name="Anna Mazurkiewicz" userId="a0dc8c08-2c89-4888-8456-ea20f56fef8e" providerId="ADAL" clId="{4CF62C89-66CA-4362-AEDD-5E3524337F56}" dt="2024-03-24T11:45:32.741" v="295" actId="26606"/>
          <ac:picMkLst>
            <pc:docMk/>
            <pc:sldMk cId="1129209270" sldId="301"/>
            <ac:picMk id="19" creationId="{6164F387-6750-4AFF-8A10-65C64D31ECA3}"/>
          </ac:picMkLst>
        </pc:picChg>
      </pc:sldChg>
      <pc:sldChg chg="addSp modSp new mod modTransition setBg">
        <pc:chgData name="Anna Mazurkiewicz" userId="a0dc8c08-2c89-4888-8456-ea20f56fef8e" providerId="ADAL" clId="{4CF62C89-66CA-4362-AEDD-5E3524337F56}" dt="2024-03-24T22:21:07.502" v="709"/>
        <pc:sldMkLst>
          <pc:docMk/>
          <pc:sldMk cId="955634765" sldId="302"/>
        </pc:sldMkLst>
        <pc:spChg chg="mod">
          <ac:chgData name="Anna Mazurkiewicz" userId="a0dc8c08-2c89-4888-8456-ea20f56fef8e" providerId="ADAL" clId="{4CF62C89-66CA-4362-AEDD-5E3524337F56}" dt="2024-03-24T12:05:16.277" v="400" actId="20577"/>
          <ac:spMkLst>
            <pc:docMk/>
            <pc:sldMk cId="955634765" sldId="302"/>
            <ac:spMk id="2" creationId="{0AE2B66C-A5F3-FD86-80C3-8B5F97C51A5A}"/>
          </ac:spMkLst>
        </pc:spChg>
        <pc:spChg chg="add">
          <ac:chgData name="Anna Mazurkiewicz" userId="a0dc8c08-2c89-4888-8456-ea20f56fef8e" providerId="ADAL" clId="{4CF62C89-66CA-4362-AEDD-5E3524337F56}" dt="2024-03-24T11:48:02.147" v="308" actId="26606"/>
          <ac:spMkLst>
            <pc:docMk/>
            <pc:sldMk cId="955634765" sldId="302"/>
            <ac:spMk id="13" creationId="{31CA2540-FD07-4286-91E4-8D0DE4E50979}"/>
          </ac:spMkLst>
        </pc:spChg>
        <pc:picChg chg="add">
          <ac:chgData name="Anna Mazurkiewicz" userId="a0dc8c08-2c89-4888-8456-ea20f56fef8e" providerId="ADAL" clId="{4CF62C89-66CA-4362-AEDD-5E3524337F56}" dt="2024-03-24T11:48:02.147" v="308" actId="26606"/>
          <ac:picMkLst>
            <pc:docMk/>
            <pc:sldMk cId="955634765" sldId="302"/>
            <ac:picMk id="6" creationId="{0B3CD5E4-3A40-6342-A01F-58F66A52B349}"/>
          </ac:picMkLst>
        </pc:picChg>
        <pc:picChg chg="add">
          <ac:chgData name="Anna Mazurkiewicz" userId="a0dc8c08-2c89-4888-8456-ea20f56fef8e" providerId="ADAL" clId="{4CF62C89-66CA-4362-AEDD-5E3524337F56}" dt="2024-03-24T11:48:02.147" v="308" actId="26606"/>
          <ac:picMkLst>
            <pc:docMk/>
            <pc:sldMk cId="955634765" sldId="302"/>
            <ac:picMk id="9" creationId="{25496B42-CC46-4183-B481-887CD3E8C725}"/>
          </ac:picMkLst>
        </pc:picChg>
        <pc:picChg chg="add">
          <ac:chgData name="Anna Mazurkiewicz" userId="a0dc8c08-2c89-4888-8456-ea20f56fef8e" providerId="ADAL" clId="{4CF62C89-66CA-4362-AEDD-5E3524337F56}" dt="2024-03-24T11:48:02.147" v="308" actId="26606"/>
          <ac:picMkLst>
            <pc:docMk/>
            <pc:sldMk cId="955634765" sldId="302"/>
            <ac:picMk id="11" creationId="{E2758CE0-F916-4DCE-88D1-71430BE441B2}"/>
          </ac:picMkLst>
        </pc:picChg>
        <pc:picChg chg="add">
          <ac:chgData name="Anna Mazurkiewicz" userId="a0dc8c08-2c89-4888-8456-ea20f56fef8e" providerId="ADAL" clId="{4CF62C89-66CA-4362-AEDD-5E3524337F56}" dt="2024-03-24T11:48:02.147" v="308" actId="26606"/>
          <ac:picMkLst>
            <pc:docMk/>
            <pc:sldMk cId="955634765" sldId="302"/>
            <ac:picMk id="15" creationId="{214924F5-CDC2-4DFA-82F3-4843ADD678A7}"/>
          </ac:picMkLst>
        </pc:picChg>
        <pc:picChg chg="add">
          <ac:chgData name="Anna Mazurkiewicz" userId="a0dc8c08-2c89-4888-8456-ea20f56fef8e" providerId="ADAL" clId="{4CF62C89-66CA-4362-AEDD-5E3524337F56}" dt="2024-03-24T11:48:02.147" v="308" actId="26606"/>
          <ac:picMkLst>
            <pc:docMk/>
            <pc:sldMk cId="955634765" sldId="302"/>
            <ac:picMk id="17" creationId="{AED59812-6820-446C-B994-0D059C97DC3F}"/>
          </ac:picMkLst>
        </pc:picChg>
        <pc:picChg chg="add">
          <ac:chgData name="Anna Mazurkiewicz" userId="a0dc8c08-2c89-4888-8456-ea20f56fef8e" providerId="ADAL" clId="{4CF62C89-66CA-4362-AEDD-5E3524337F56}" dt="2024-03-24T11:48:02.147" v="308" actId="26606"/>
          <ac:picMkLst>
            <pc:docMk/>
            <pc:sldMk cId="955634765" sldId="302"/>
            <ac:picMk id="19" creationId="{E844ED7C-1917-40D8-8B42-1B1C27BC5A54}"/>
          </ac:picMkLst>
        </pc:picChg>
      </pc:sldChg>
      <pc:sldChg chg="addSp modSp new mod modTransition setBg">
        <pc:chgData name="Anna Mazurkiewicz" userId="a0dc8c08-2c89-4888-8456-ea20f56fef8e" providerId="ADAL" clId="{4CF62C89-66CA-4362-AEDD-5E3524337F56}" dt="2024-03-24T22:21:26.212" v="711"/>
        <pc:sldMkLst>
          <pc:docMk/>
          <pc:sldMk cId="1066826821" sldId="303"/>
        </pc:sldMkLst>
        <pc:spChg chg="mod">
          <ac:chgData name="Anna Mazurkiewicz" userId="a0dc8c08-2c89-4888-8456-ea20f56fef8e" providerId="ADAL" clId="{4CF62C89-66CA-4362-AEDD-5E3524337F56}" dt="2024-03-24T11:48:59.370" v="314" actId="255"/>
          <ac:spMkLst>
            <pc:docMk/>
            <pc:sldMk cId="1066826821" sldId="303"/>
            <ac:spMk id="2" creationId="{73ADA146-FAF2-870A-4009-AD325D1B0397}"/>
          </ac:spMkLst>
        </pc:spChg>
        <pc:spChg chg="add">
          <ac:chgData name="Anna Mazurkiewicz" userId="a0dc8c08-2c89-4888-8456-ea20f56fef8e" providerId="ADAL" clId="{4CF62C89-66CA-4362-AEDD-5E3524337F56}" dt="2024-03-24T11:48:50.852" v="313" actId="26606"/>
          <ac:spMkLst>
            <pc:docMk/>
            <pc:sldMk cId="1066826821" sldId="303"/>
            <ac:spMk id="11" creationId="{4E50CAEE-CAC0-4F18-9593-F09A3338C1A8}"/>
          </ac:spMkLst>
        </pc:spChg>
        <pc:picChg chg="add">
          <ac:chgData name="Anna Mazurkiewicz" userId="a0dc8c08-2c89-4888-8456-ea20f56fef8e" providerId="ADAL" clId="{4CF62C89-66CA-4362-AEDD-5E3524337F56}" dt="2024-03-24T11:48:50.852" v="313" actId="26606"/>
          <ac:picMkLst>
            <pc:docMk/>
            <pc:sldMk cId="1066826821" sldId="303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48:50.852" v="313" actId="26606"/>
          <ac:picMkLst>
            <pc:docMk/>
            <pc:sldMk cId="1066826821" sldId="303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48:50.852" v="313" actId="26606"/>
          <ac:picMkLst>
            <pc:docMk/>
            <pc:sldMk cId="1066826821" sldId="303"/>
            <ac:picMk id="13" creationId="{D2DA77D5-12C4-446D-AC72-A514960A553E}"/>
          </ac:picMkLst>
        </pc:picChg>
        <pc:picChg chg="add">
          <ac:chgData name="Anna Mazurkiewicz" userId="a0dc8c08-2c89-4888-8456-ea20f56fef8e" providerId="ADAL" clId="{4CF62C89-66CA-4362-AEDD-5E3524337F56}" dt="2024-03-24T11:48:50.852" v="313" actId="26606"/>
          <ac:picMkLst>
            <pc:docMk/>
            <pc:sldMk cId="1066826821" sldId="303"/>
            <ac:picMk id="15" creationId="{19E04E4F-6B32-4651-ACE0-DACABF1FC254}"/>
          </ac:picMkLst>
        </pc:picChg>
        <pc:picChg chg="add">
          <ac:chgData name="Anna Mazurkiewicz" userId="a0dc8c08-2c89-4888-8456-ea20f56fef8e" providerId="ADAL" clId="{4CF62C89-66CA-4362-AEDD-5E3524337F56}" dt="2024-03-24T11:48:50.852" v="313" actId="26606"/>
          <ac:picMkLst>
            <pc:docMk/>
            <pc:sldMk cId="1066826821" sldId="303"/>
            <ac:picMk id="17" creationId="{13D4F2B0-7771-46FC-9763-240E8F55F14D}"/>
          </ac:picMkLst>
        </pc:picChg>
        <pc:picChg chg="add">
          <ac:chgData name="Anna Mazurkiewicz" userId="a0dc8c08-2c89-4888-8456-ea20f56fef8e" providerId="ADAL" clId="{4CF62C89-66CA-4362-AEDD-5E3524337F56}" dt="2024-03-24T11:48:50.852" v="313" actId="26606"/>
          <ac:picMkLst>
            <pc:docMk/>
            <pc:sldMk cId="1066826821" sldId="303"/>
            <ac:picMk id="19" creationId="{6164F387-6750-4AFF-8A10-65C64D31ECA3}"/>
          </ac:picMkLst>
        </pc:picChg>
      </pc:sldChg>
      <pc:sldChg chg="addSp delSp modSp new del mod setBg">
        <pc:chgData name="Anna Mazurkiewicz" userId="a0dc8c08-2c89-4888-8456-ea20f56fef8e" providerId="ADAL" clId="{4CF62C89-66CA-4362-AEDD-5E3524337F56}" dt="2024-03-24T11:53:43.159" v="336" actId="47"/>
        <pc:sldMkLst>
          <pc:docMk/>
          <pc:sldMk cId="2929629299" sldId="304"/>
        </pc:sldMkLst>
        <pc:spChg chg="del">
          <ac:chgData name="Anna Mazurkiewicz" userId="a0dc8c08-2c89-4888-8456-ea20f56fef8e" providerId="ADAL" clId="{4CF62C89-66CA-4362-AEDD-5E3524337F56}" dt="2024-03-24T11:51:38.575" v="322" actId="26606"/>
          <ac:spMkLst>
            <pc:docMk/>
            <pc:sldMk cId="2929629299" sldId="304"/>
            <ac:spMk id="2" creationId="{10FB2489-4E37-6141-2819-7FE353775053}"/>
          </ac:spMkLst>
        </pc:spChg>
        <pc:spChg chg="del">
          <ac:chgData name="Anna Mazurkiewicz" userId="a0dc8c08-2c89-4888-8456-ea20f56fef8e" providerId="ADAL" clId="{4CF62C89-66CA-4362-AEDD-5E3524337F56}" dt="2024-03-24T11:51:34.105" v="321" actId="931"/>
          <ac:spMkLst>
            <pc:docMk/>
            <pc:sldMk cId="2929629299" sldId="304"/>
            <ac:spMk id="3" creationId="{FC9492DC-ACE5-C04D-8D5A-9ADB8B303891}"/>
          </ac:spMkLst>
        </pc:spChg>
        <pc:spChg chg="add">
          <ac:chgData name="Anna Mazurkiewicz" userId="a0dc8c08-2c89-4888-8456-ea20f56fef8e" providerId="ADAL" clId="{4CF62C89-66CA-4362-AEDD-5E3524337F56}" dt="2024-03-24T11:52:18.669" v="323" actId="26606"/>
          <ac:spMkLst>
            <pc:docMk/>
            <pc:sldMk cId="2929629299" sldId="304"/>
            <ac:spMk id="16" creationId="{0C676945-095E-00F5-41BC-B8768A6764A2}"/>
          </ac:spMkLst>
        </pc:spChg>
        <pc:spChg chg="add">
          <ac:chgData name="Anna Mazurkiewicz" userId="a0dc8c08-2c89-4888-8456-ea20f56fef8e" providerId="ADAL" clId="{4CF62C89-66CA-4362-AEDD-5E3524337F56}" dt="2024-03-24T11:52:18.669" v="323" actId="26606"/>
          <ac:spMkLst>
            <pc:docMk/>
            <pc:sldMk cId="2929629299" sldId="304"/>
            <ac:spMk id="19" creationId="{4D4DD4CF-9732-4771-98FE-77886DC915F2}"/>
          </ac:spMkLst>
        </pc:spChg>
        <pc:spChg chg="add">
          <ac:chgData name="Anna Mazurkiewicz" userId="a0dc8c08-2c89-4888-8456-ea20f56fef8e" providerId="ADAL" clId="{4CF62C89-66CA-4362-AEDD-5E3524337F56}" dt="2024-03-24T11:52:18.669" v="323" actId="26606"/>
          <ac:spMkLst>
            <pc:docMk/>
            <pc:sldMk cId="2929629299" sldId="304"/>
            <ac:spMk id="21" creationId="{A2861A9C-C970-4FFE-B67C-222B6F573287}"/>
          </ac:spMkLst>
        </pc:spChg>
        <pc:picChg chg="add mod">
          <ac:chgData name="Anna Mazurkiewicz" userId="a0dc8c08-2c89-4888-8456-ea20f56fef8e" providerId="ADAL" clId="{4CF62C89-66CA-4362-AEDD-5E3524337F56}" dt="2024-03-24T11:52:18.669" v="323" actId="26606"/>
          <ac:picMkLst>
            <pc:docMk/>
            <pc:sldMk cId="2929629299" sldId="304"/>
            <ac:picMk id="5" creationId="{FE961109-53C2-0BA6-8D22-294004837611}"/>
          </ac:picMkLst>
        </pc:picChg>
        <pc:picChg chg="add del">
          <ac:chgData name="Anna Mazurkiewicz" userId="a0dc8c08-2c89-4888-8456-ea20f56fef8e" providerId="ADAL" clId="{4CF62C89-66CA-4362-AEDD-5E3524337F56}" dt="2024-03-24T11:52:18.669" v="323" actId="26606"/>
          <ac:picMkLst>
            <pc:docMk/>
            <pc:sldMk cId="2929629299" sldId="304"/>
            <ac:picMk id="10" creationId="{93274B0C-1CB3-4AA4-A183-20B7FE5DB1D2}"/>
          </ac:picMkLst>
        </pc:picChg>
        <pc:picChg chg="add del">
          <ac:chgData name="Anna Mazurkiewicz" userId="a0dc8c08-2c89-4888-8456-ea20f56fef8e" providerId="ADAL" clId="{4CF62C89-66CA-4362-AEDD-5E3524337F56}" dt="2024-03-24T11:52:18.669" v="323" actId="26606"/>
          <ac:picMkLst>
            <pc:docMk/>
            <pc:sldMk cId="2929629299" sldId="304"/>
            <ac:picMk id="12" creationId="{2E640319-3BB6-49BF-BAF4-D63FEC73E146}"/>
          </ac:picMkLst>
        </pc:picChg>
        <pc:picChg chg="add">
          <ac:chgData name="Anna Mazurkiewicz" userId="a0dc8c08-2c89-4888-8456-ea20f56fef8e" providerId="ADAL" clId="{4CF62C89-66CA-4362-AEDD-5E3524337F56}" dt="2024-03-24T11:52:18.669" v="323" actId="26606"/>
          <ac:picMkLst>
            <pc:docMk/>
            <pc:sldMk cId="2929629299" sldId="304"/>
            <ac:picMk id="23" creationId="{D2FDF82E-EBD8-4EC5-AD10-CD9E70EE85CF}"/>
          </ac:picMkLst>
        </pc:picChg>
      </pc:sldChg>
      <pc:sldChg chg="addSp delSp modSp new mod modTransition setBg">
        <pc:chgData name="Anna Mazurkiewicz" userId="a0dc8c08-2c89-4888-8456-ea20f56fef8e" providerId="ADAL" clId="{4CF62C89-66CA-4362-AEDD-5E3524337F56}" dt="2024-03-24T22:28:13.843" v="736"/>
        <pc:sldMkLst>
          <pc:docMk/>
          <pc:sldMk cId="4192450383" sldId="305"/>
        </pc:sldMkLst>
        <pc:spChg chg="add del">
          <ac:chgData name="Anna Mazurkiewicz" userId="a0dc8c08-2c89-4888-8456-ea20f56fef8e" providerId="ADAL" clId="{4CF62C89-66CA-4362-AEDD-5E3524337F56}" dt="2024-03-24T11:53:12.731" v="328" actId="26606"/>
          <ac:spMkLst>
            <pc:docMk/>
            <pc:sldMk cId="4192450383" sldId="305"/>
            <ac:spMk id="8" creationId="{57E607C4-A0A1-44FA-981D-EA3B81396361}"/>
          </ac:spMkLst>
        </pc:spChg>
        <pc:spChg chg="add del">
          <ac:chgData name="Anna Mazurkiewicz" userId="a0dc8c08-2c89-4888-8456-ea20f56fef8e" providerId="ADAL" clId="{4CF62C89-66CA-4362-AEDD-5E3524337F56}" dt="2024-03-24T11:53:15.046" v="330" actId="26606"/>
          <ac:spMkLst>
            <pc:docMk/>
            <pc:sldMk cId="4192450383" sldId="305"/>
            <ac:spMk id="12" creationId="{40C1BC1E-153D-4DA3-87A4-314B61BC498D}"/>
          </ac:spMkLst>
        </pc:spChg>
        <pc:spChg chg="add del">
          <ac:chgData name="Anna Mazurkiewicz" userId="a0dc8c08-2c89-4888-8456-ea20f56fef8e" providerId="ADAL" clId="{4CF62C89-66CA-4362-AEDD-5E3524337F56}" dt="2024-03-24T11:53:15.046" v="330" actId="26606"/>
          <ac:spMkLst>
            <pc:docMk/>
            <pc:sldMk cId="4192450383" sldId="305"/>
            <ac:spMk id="13" creationId="{FB5A56C3-A6D4-4D92-8AE6-10218C0764F5}"/>
          </ac:spMkLst>
        </pc:spChg>
        <pc:spChg chg="add del">
          <ac:chgData name="Anna Mazurkiewicz" userId="a0dc8c08-2c89-4888-8456-ea20f56fef8e" providerId="ADAL" clId="{4CF62C89-66CA-4362-AEDD-5E3524337F56}" dt="2024-03-24T11:53:28.202" v="334" actId="26606"/>
          <ac:spMkLst>
            <pc:docMk/>
            <pc:sldMk cId="4192450383" sldId="305"/>
            <ac:spMk id="15" creationId="{109F0470-FF39-4045-95A3-BA429726B0B5}"/>
          </ac:spMkLst>
        </pc:spChg>
        <pc:spChg chg="add del">
          <ac:chgData name="Anna Mazurkiewicz" userId="a0dc8c08-2c89-4888-8456-ea20f56fef8e" providerId="ADAL" clId="{4CF62C89-66CA-4362-AEDD-5E3524337F56}" dt="2024-03-24T11:53:28.202" v="334" actId="26606"/>
          <ac:spMkLst>
            <pc:docMk/>
            <pc:sldMk cId="4192450383" sldId="305"/>
            <ac:spMk id="16" creationId="{435DF8F1-0CB0-4FA3-B6B9-8DCD92791EEE}"/>
          </ac:spMkLst>
        </pc:spChg>
        <pc:picChg chg="add mod">
          <ac:chgData name="Anna Mazurkiewicz" userId="a0dc8c08-2c89-4888-8456-ea20f56fef8e" providerId="ADAL" clId="{4CF62C89-66CA-4362-AEDD-5E3524337F56}" dt="2024-03-24T11:53:31.474" v="335"/>
          <ac:picMkLst>
            <pc:docMk/>
            <pc:sldMk cId="4192450383" sldId="305"/>
            <ac:picMk id="3" creationId="{19329981-83FC-5886-88FA-1BE5940241B9}"/>
          </ac:picMkLst>
        </pc:picChg>
        <pc:picChg chg="add del">
          <ac:chgData name="Anna Mazurkiewicz" userId="a0dc8c08-2c89-4888-8456-ea20f56fef8e" providerId="ADAL" clId="{4CF62C89-66CA-4362-AEDD-5E3524337F56}" dt="2024-03-24T11:53:12.731" v="328" actId="26606"/>
          <ac:picMkLst>
            <pc:docMk/>
            <pc:sldMk cId="4192450383" sldId="305"/>
            <ac:picMk id="10" creationId="{08D97526-B9D9-4257-B6A9-9D7988974929}"/>
          </ac:picMkLst>
        </pc:picChg>
      </pc:sldChg>
      <pc:sldChg chg="addSp modSp new mod modTransition setBg">
        <pc:chgData name="Anna Mazurkiewicz" userId="a0dc8c08-2c89-4888-8456-ea20f56fef8e" providerId="ADAL" clId="{4CF62C89-66CA-4362-AEDD-5E3524337F56}" dt="2024-03-24T22:21:44.372" v="713"/>
        <pc:sldMkLst>
          <pc:docMk/>
          <pc:sldMk cId="2767186927" sldId="306"/>
        </pc:sldMkLst>
        <pc:spChg chg="mod">
          <ac:chgData name="Anna Mazurkiewicz" userId="a0dc8c08-2c89-4888-8456-ea20f56fef8e" providerId="ADAL" clId="{4CF62C89-66CA-4362-AEDD-5E3524337F56}" dt="2024-03-24T11:54:53.581" v="350" actId="255"/>
          <ac:spMkLst>
            <pc:docMk/>
            <pc:sldMk cId="2767186927" sldId="306"/>
            <ac:spMk id="2" creationId="{612C3C7B-B540-4EE2-957D-DF4CB99806C1}"/>
          </ac:spMkLst>
        </pc:spChg>
        <pc:spChg chg="add">
          <ac:chgData name="Anna Mazurkiewicz" userId="a0dc8c08-2c89-4888-8456-ea20f56fef8e" providerId="ADAL" clId="{4CF62C89-66CA-4362-AEDD-5E3524337F56}" dt="2024-03-24T11:54:31.944" v="349" actId="26606"/>
          <ac:spMkLst>
            <pc:docMk/>
            <pc:sldMk cId="2767186927" sldId="306"/>
            <ac:spMk id="13" creationId="{31CA2540-FD07-4286-91E4-8D0DE4E50979}"/>
          </ac:spMkLst>
        </pc:spChg>
        <pc:picChg chg="add">
          <ac:chgData name="Anna Mazurkiewicz" userId="a0dc8c08-2c89-4888-8456-ea20f56fef8e" providerId="ADAL" clId="{4CF62C89-66CA-4362-AEDD-5E3524337F56}" dt="2024-03-24T11:54:31.944" v="349" actId="26606"/>
          <ac:picMkLst>
            <pc:docMk/>
            <pc:sldMk cId="2767186927" sldId="306"/>
            <ac:picMk id="6" creationId="{924EC1FE-FD9D-5FF5-BD66-405DB3378846}"/>
          </ac:picMkLst>
        </pc:picChg>
        <pc:picChg chg="add">
          <ac:chgData name="Anna Mazurkiewicz" userId="a0dc8c08-2c89-4888-8456-ea20f56fef8e" providerId="ADAL" clId="{4CF62C89-66CA-4362-AEDD-5E3524337F56}" dt="2024-03-24T11:54:31.944" v="349" actId="26606"/>
          <ac:picMkLst>
            <pc:docMk/>
            <pc:sldMk cId="2767186927" sldId="306"/>
            <ac:picMk id="9" creationId="{25496B42-CC46-4183-B481-887CD3E8C725}"/>
          </ac:picMkLst>
        </pc:picChg>
        <pc:picChg chg="add">
          <ac:chgData name="Anna Mazurkiewicz" userId="a0dc8c08-2c89-4888-8456-ea20f56fef8e" providerId="ADAL" clId="{4CF62C89-66CA-4362-AEDD-5E3524337F56}" dt="2024-03-24T11:54:31.944" v="349" actId="26606"/>
          <ac:picMkLst>
            <pc:docMk/>
            <pc:sldMk cId="2767186927" sldId="306"/>
            <ac:picMk id="11" creationId="{E2758CE0-F916-4DCE-88D1-71430BE441B2}"/>
          </ac:picMkLst>
        </pc:picChg>
        <pc:picChg chg="add">
          <ac:chgData name="Anna Mazurkiewicz" userId="a0dc8c08-2c89-4888-8456-ea20f56fef8e" providerId="ADAL" clId="{4CF62C89-66CA-4362-AEDD-5E3524337F56}" dt="2024-03-24T11:54:31.944" v="349" actId="26606"/>
          <ac:picMkLst>
            <pc:docMk/>
            <pc:sldMk cId="2767186927" sldId="306"/>
            <ac:picMk id="15" creationId="{214924F5-CDC2-4DFA-82F3-4843ADD678A7}"/>
          </ac:picMkLst>
        </pc:picChg>
        <pc:picChg chg="add">
          <ac:chgData name="Anna Mazurkiewicz" userId="a0dc8c08-2c89-4888-8456-ea20f56fef8e" providerId="ADAL" clId="{4CF62C89-66CA-4362-AEDD-5E3524337F56}" dt="2024-03-24T11:54:31.944" v="349" actId="26606"/>
          <ac:picMkLst>
            <pc:docMk/>
            <pc:sldMk cId="2767186927" sldId="306"/>
            <ac:picMk id="17" creationId="{AED59812-6820-446C-B994-0D059C97DC3F}"/>
          </ac:picMkLst>
        </pc:picChg>
        <pc:picChg chg="add">
          <ac:chgData name="Anna Mazurkiewicz" userId="a0dc8c08-2c89-4888-8456-ea20f56fef8e" providerId="ADAL" clId="{4CF62C89-66CA-4362-AEDD-5E3524337F56}" dt="2024-03-24T11:54:31.944" v="349" actId="26606"/>
          <ac:picMkLst>
            <pc:docMk/>
            <pc:sldMk cId="2767186927" sldId="306"/>
            <ac:picMk id="19" creationId="{E844ED7C-1917-40D8-8B42-1B1C27BC5A54}"/>
          </ac:picMkLst>
        </pc:picChg>
      </pc:sldChg>
      <pc:sldChg chg="addSp modSp new del mod setBg">
        <pc:chgData name="Anna Mazurkiewicz" userId="a0dc8c08-2c89-4888-8456-ea20f56fef8e" providerId="ADAL" clId="{4CF62C89-66CA-4362-AEDD-5E3524337F56}" dt="2024-03-24T22:13:39.485" v="656" actId="2696"/>
        <pc:sldMkLst>
          <pc:docMk/>
          <pc:sldMk cId="1202232502" sldId="307"/>
        </pc:sldMkLst>
        <pc:spChg chg="mod">
          <ac:chgData name="Anna Mazurkiewicz" userId="a0dc8c08-2c89-4888-8456-ea20f56fef8e" providerId="ADAL" clId="{4CF62C89-66CA-4362-AEDD-5E3524337F56}" dt="2024-03-24T11:56:06.692" v="363" actId="255"/>
          <ac:spMkLst>
            <pc:docMk/>
            <pc:sldMk cId="1202232502" sldId="307"/>
            <ac:spMk id="2" creationId="{C0EBB5FF-BE0A-C332-E8A4-8A102EEC82FD}"/>
          </ac:spMkLst>
        </pc:spChg>
        <pc:spChg chg="add">
          <ac:chgData name="Anna Mazurkiewicz" userId="a0dc8c08-2c89-4888-8456-ea20f56fef8e" providerId="ADAL" clId="{4CF62C89-66CA-4362-AEDD-5E3524337F56}" dt="2024-03-24T11:55:47.331" v="354" actId="26606"/>
          <ac:spMkLst>
            <pc:docMk/>
            <pc:sldMk cId="1202232502" sldId="307"/>
            <ac:spMk id="11" creationId="{3595E478-612A-42ED-816A-0DD5B5C895B2}"/>
          </ac:spMkLst>
        </pc:spChg>
        <pc:picChg chg="add">
          <ac:chgData name="Anna Mazurkiewicz" userId="a0dc8c08-2c89-4888-8456-ea20f56fef8e" providerId="ADAL" clId="{4CF62C89-66CA-4362-AEDD-5E3524337F56}" dt="2024-03-24T11:55:47.331" v="354" actId="26606"/>
          <ac:picMkLst>
            <pc:docMk/>
            <pc:sldMk cId="1202232502" sldId="307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55:47.331" v="354" actId="26606"/>
          <ac:picMkLst>
            <pc:docMk/>
            <pc:sldMk cId="1202232502" sldId="307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55:47.331" v="354" actId="26606"/>
          <ac:picMkLst>
            <pc:docMk/>
            <pc:sldMk cId="1202232502" sldId="307"/>
            <ac:picMk id="13" creationId="{CB226365-E8CD-4F1B-B318-7598AA28AE78}"/>
          </ac:picMkLst>
        </pc:picChg>
        <pc:picChg chg="add">
          <ac:chgData name="Anna Mazurkiewicz" userId="a0dc8c08-2c89-4888-8456-ea20f56fef8e" providerId="ADAL" clId="{4CF62C89-66CA-4362-AEDD-5E3524337F56}" dt="2024-03-24T11:55:47.331" v="354" actId="26606"/>
          <ac:picMkLst>
            <pc:docMk/>
            <pc:sldMk cId="1202232502" sldId="307"/>
            <ac:picMk id="15" creationId="{86F8589D-19E8-4616-A2D6-95125B4528F0}"/>
          </ac:picMkLst>
        </pc:picChg>
        <pc:picChg chg="add">
          <ac:chgData name="Anna Mazurkiewicz" userId="a0dc8c08-2c89-4888-8456-ea20f56fef8e" providerId="ADAL" clId="{4CF62C89-66CA-4362-AEDD-5E3524337F56}" dt="2024-03-24T11:55:47.331" v="354" actId="26606"/>
          <ac:picMkLst>
            <pc:docMk/>
            <pc:sldMk cId="1202232502" sldId="307"/>
            <ac:picMk id="17" creationId="{5F9D2829-9A1B-41D9-A712-382721D3A7F9}"/>
          </ac:picMkLst>
        </pc:picChg>
      </pc:sldChg>
      <pc:sldChg chg="delSp add modTransition setBg delDesignElem">
        <pc:chgData name="Anna Mazurkiewicz" userId="a0dc8c08-2c89-4888-8456-ea20f56fef8e" providerId="ADAL" clId="{4CF62C89-66CA-4362-AEDD-5E3524337F56}" dt="2024-03-24T22:20:43.009" v="707"/>
        <pc:sldMkLst>
          <pc:docMk/>
          <pc:sldMk cId="3910005502" sldId="307"/>
        </pc:sldMkLst>
        <pc:spChg chg="del">
          <ac:chgData name="Anna Mazurkiewicz" userId="a0dc8c08-2c89-4888-8456-ea20f56fef8e" providerId="ADAL" clId="{4CF62C89-66CA-4362-AEDD-5E3524337F56}" dt="2024-03-24T22:13:42.383" v="658"/>
          <ac:spMkLst>
            <pc:docMk/>
            <pc:sldMk cId="3910005502" sldId="307"/>
            <ac:spMk id="11" creationId="{3595E478-612A-42ED-816A-0DD5B5C895B2}"/>
          </ac:spMkLst>
        </pc:spChg>
        <pc:picChg chg="del">
          <ac:chgData name="Anna Mazurkiewicz" userId="a0dc8c08-2c89-4888-8456-ea20f56fef8e" providerId="ADAL" clId="{4CF62C89-66CA-4362-AEDD-5E3524337F56}" dt="2024-03-24T22:13:42.383" v="658"/>
          <ac:picMkLst>
            <pc:docMk/>
            <pc:sldMk cId="3910005502" sldId="307"/>
            <ac:picMk id="7" creationId="{9A0F0AC6-A89F-416B-9FA4-48E664065E73}"/>
          </ac:picMkLst>
        </pc:picChg>
        <pc:picChg chg="del">
          <ac:chgData name="Anna Mazurkiewicz" userId="a0dc8c08-2c89-4888-8456-ea20f56fef8e" providerId="ADAL" clId="{4CF62C89-66CA-4362-AEDD-5E3524337F56}" dt="2024-03-24T22:13:42.383" v="658"/>
          <ac:picMkLst>
            <pc:docMk/>
            <pc:sldMk cId="3910005502" sldId="307"/>
            <ac:picMk id="9" creationId="{C31AA009-40AD-4098-8AE7-680CA35C6EAA}"/>
          </ac:picMkLst>
        </pc:picChg>
        <pc:picChg chg="del">
          <ac:chgData name="Anna Mazurkiewicz" userId="a0dc8c08-2c89-4888-8456-ea20f56fef8e" providerId="ADAL" clId="{4CF62C89-66CA-4362-AEDD-5E3524337F56}" dt="2024-03-24T22:13:42.383" v="658"/>
          <ac:picMkLst>
            <pc:docMk/>
            <pc:sldMk cId="3910005502" sldId="307"/>
            <ac:picMk id="13" creationId="{CB226365-E8CD-4F1B-B318-7598AA28AE78}"/>
          </ac:picMkLst>
        </pc:picChg>
        <pc:picChg chg="del">
          <ac:chgData name="Anna Mazurkiewicz" userId="a0dc8c08-2c89-4888-8456-ea20f56fef8e" providerId="ADAL" clId="{4CF62C89-66CA-4362-AEDD-5E3524337F56}" dt="2024-03-24T22:13:42.383" v="658"/>
          <ac:picMkLst>
            <pc:docMk/>
            <pc:sldMk cId="3910005502" sldId="307"/>
            <ac:picMk id="15" creationId="{86F8589D-19E8-4616-A2D6-95125B4528F0}"/>
          </ac:picMkLst>
        </pc:picChg>
        <pc:picChg chg="del">
          <ac:chgData name="Anna Mazurkiewicz" userId="a0dc8c08-2c89-4888-8456-ea20f56fef8e" providerId="ADAL" clId="{4CF62C89-66CA-4362-AEDD-5E3524337F56}" dt="2024-03-24T22:13:42.383" v="658"/>
          <ac:picMkLst>
            <pc:docMk/>
            <pc:sldMk cId="3910005502" sldId="307"/>
            <ac:picMk id="17" creationId="{5F9D2829-9A1B-41D9-A712-382721D3A7F9}"/>
          </ac:picMkLst>
        </pc:picChg>
      </pc:sldChg>
      <pc:sldChg chg="add modTransition">
        <pc:chgData name="Anna Mazurkiewicz" userId="a0dc8c08-2c89-4888-8456-ea20f56fef8e" providerId="ADAL" clId="{4CF62C89-66CA-4362-AEDD-5E3524337F56}" dt="2024-03-24T22:27:41.553" v="731"/>
        <pc:sldMkLst>
          <pc:docMk/>
          <pc:sldMk cId="1246271276" sldId="308"/>
        </pc:sldMkLst>
      </pc:sldChg>
      <pc:sldChg chg="addSp modSp new del mod">
        <pc:chgData name="Anna Mazurkiewicz" userId="a0dc8c08-2c89-4888-8456-ea20f56fef8e" providerId="ADAL" clId="{4CF62C89-66CA-4362-AEDD-5E3524337F56}" dt="2024-03-24T22:13:45.181" v="659" actId="2696"/>
        <pc:sldMkLst>
          <pc:docMk/>
          <pc:sldMk cId="4255194715" sldId="308"/>
        </pc:sldMkLst>
        <pc:picChg chg="add mod">
          <ac:chgData name="Anna Mazurkiewicz" userId="a0dc8c08-2c89-4888-8456-ea20f56fef8e" providerId="ADAL" clId="{4CF62C89-66CA-4362-AEDD-5E3524337F56}" dt="2024-03-24T11:56:43.403" v="367" actId="962"/>
          <ac:picMkLst>
            <pc:docMk/>
            <pc:sldMk cId="4255194715" sldId="308"/>
            <ac:picMk id="3" creationId="{D056D7B6-4C01-905B-1ECE-D1BA4A6D9546}"/>
          </ac:picMkLst>
        </pc:picChg>
      </pc:sldChg>
      <pc:sldChg chg="add modTransition">
        <pc:chgData name="Anna Mazurkiewicz" userId="a0dc8c08-2c89-4888-8456-ea20f56fef8e" providerId="ADAL" clId="{4CF62C89-66CA-4362-AEDD-5E3524337F56}" dt="2024-03-24T22:27:36.636" v="730"/>
        <pc:sldMkLst>
          <pc:docMk/>
          <pc:sldMk cId="2807350937" sldId="309"/>
        </pc:sldMkLst>
      </pc:sldChg>
      <pc:sldChg chg="addSp delSp modSp new del mod setBg">
        <pc:chgData name="Anna Mazurkiewicz" userId="a0dc8c08-2c89-4888-8456-ea20f56fef8e" providerId="ADAL" clId="{4CF62C89-66CA-4362-AEDD-5E3524337F56}" dt="2024-03-24T22:13:27.665" v="654" actId="2696"/>
        <pc:sldMkLst>
          <pc:docMk/>
          <pc:sldMk cId="3404236345" sldId="309"/>
        </pc:sldMkLst>
        <pc:spChg chg="add del">
          <ac:chgData name="Anna Mazurkiewicz" userId="a0dc8c08-2c89-4888-8456-ea20f56fef8e" providerId="ADAL" clId="{4CF62C89-66CA-4362-AEDD-5E3524337F56}" dt="2024-03-24T14:13:57.475" v="575" actId="26606"/>
          <ac:spMkLst>
            <pc:docMk/>
            <pc:sldMk cId="3404236345" sldId="309"/>
            <ac:spMk id="8" creationId="{109F0470-FF39-4045-95A3-BA429726B0B5}"/>
          </ac:spMkLst>
        </pc:spChg>
        <pc:spChg chg="add del">
          <ac:chgData name="Anna Mazurkiewicz" userId="a0dc8c08-2c89-4888-8456-ea20f56fef8e" providerId="ADAL" clId="{4CF62C89-66CA-4362-AEDD-5E3524337F56}" dt="2024-03-24T14:13:57.475" v="575" actId="26606"/>
          <ac:spMkLst>
            <pc:docMk/>
            <pc:sldMk cId="3404236345" sldId="309"/>
            <ac:spMk id="10" creationId="{435DF8F1-0CB0-4FA3-B6B9-8DCD92791EEE}"/>
          </ac:spMkLst>
        </pc:spChg>
        <pc:picChg chg="add mod">
          <ac:chgData name="Anna Mazurkiewicz" userId="a0dc8c08-2c89-4888-8456-ea20f56fef8e" providerId="ADAL" clId="{4CF62C89-66CA-4362-AEDD-5E3524337F56}" dt="2024-03-24T14:14:06.154" v="577" actId="26606"/>
          <ac:picMkLst>
            <pc:docMk/>
            <pc:sldMk cId="3404236345" sldId="309"/>
            <ac:picMk id="3" creationId="{D79DE270-641F-051C-F2C9-1375DC4F0434}"/>
          </ac:picMkLst>
        </pc:picChg>
      </pc:sldChg>
      <pc:sldChg chg="addSp modSp new mod modTransition">
        <pc:chgData name="Anna Mazurkiewicz" userId="a0dc8c08-2c89-4888-8456-ea20f56fef8e" providerId="ADAL" clId="{4CF62C89-66CA-4362-AEDD-5E3524337F56}" dt="2024-03-24T22:26:58.770" v="724"/>
        <pc:sldMkLst>
          <pc:docMk/>
          <pc:sldMk cId="3699973818" sldId="310"/>
        </pc:sldMkLst>
        <pc:picChg chg="add mod">
          <ac:chgData name="Anna Mazurkiewicz" userId="a0dc8c08-2c89-4888-8456-ea20f56fef8e" providerId="ADAL" clId="{4CF62C89-66CA-4362-AEDD-5E3524337F56}" dt="2024-03-24T11:58:20.436" v="374" actId="962"/>
          <ac:picMkLst>
            <pc:docMk/>
            <pc:sldMk cId="3699973818" sldId="310"/>
            <ac:picMk id="3" creationId="{DE656C31-61F8-CA1C-52A4-A455A84EB738}"/>
          </ac:picMkLst>
        </pc:picChg>
      </pc:sldChg>
      <pc:sldChg chg="addSp modSp new mod setBg">
        <pc:chgData name="Anna Mazurkiewicz" userId="a0dc8c08-2c89-4888-8456-ea20f56fef8e" providerId="ADAL" clId="{4CF62C89-66CA-4362-AEDD-5E3524337F56}" dt="2024-03-24T11:58:50.110" v="379" actId="255"/>
        <pc:sldMkLst>
          <pc:docMk/>
          <pc:sldMk cId="1521796132" sldId="311"/>
        </pc:sldMkLst>
        <pc:spChg chg="mod">
          <ac:chgData name="Anna Mazurkiewicz" userId="a0dc8c08-2c89-4888-8456-ea20f56fef8e" providerId="ADAL" clId="{4CF62C89-66CA-4362-AEDD-5E3524337F56}" dt="2024-03-24T11:58:50.110" v="379" actId="255"/>
          <ac:spMkLst>
            <pc:docMk/>
            <pc:sldMk cId="1521796132" sldId="311"/>
            <ac:spMk id="2" creationId="{F889CCBD-7C4D-21DC-1850-2195E66AA16C}"/>
          </ac:spMkLst>
        </pc:spChg>
        <pc:spChg chg="add">
          <ac:chgData name="Anna Mazurkiewicz" userId="a0dc8c08-2c89-4888-8456-ea20f56fef8e" providerId="ADAL" clId="{4CF62C89-66CA-4362-AEDD-5E3524337F56}" dt="2024-03-24T11:58:38.543" v="376" actId="26606"/>
          <ac:spMkLst>
            <pc:docMk/>
            <pc:sldMk cId="1521796132" sldId="311"/>
            <ac:spMk id="11" creationId="{4E50CAEE-CAC0-4F18-9593-F09A3338C1A8}"/>
          </ac:spMkLst>
        </pc:spChg>
        <pc:picChg chg="add">
          <ac:chgData name="Anna Mazurkiewicz" userId="a0dc8c08-2c89-4888-8456-ea20f56fef8e" providerId="ADAL" clId="{4CF62C89-66CA-4362-AEDD-5E3524337F56}" dt="2024-03-24T11:58:38.543" v="376" actId="26606"/>
          <ac:picMkLst>
            <pc:docMk/>
            <pc:sldMk cId="1521796132" sldId="311"/>
            <ac:picMk id="7" creationId="{9A0F0AC6-A89F-416B-9FA4-48E664065E73}"/>
          </ac:picMkLst>
        </pc:picChg>
        <pc:picChg chg="add">
          <ac:chgData name="Anna Mazurkiewicz" userId="a0dc8c08-2c89-4888-8456-ea20f56fef8e" providerId="ADAL" clId="{4CF62C89-66CA-4362-AEDD-5E3524337F56}" dt="2024-03-24T11:58:38.543" v="376" actId="26606"/>
          <ac:picMkLst>
            <pc:docMk/>
            <pc:sldMk cId="1521796132" sldId="311"/>
            <ac:picMk id="9" creationId="{C31AA009-40AD-4098-8AE7-680CA35C6EAA}"/>
          </ac:picMkLst>
        </pc:picChg>
        <pc:picChg chg="add">
          <ac:chgData name="Anna Mazurkiewicz" userId="a0dc8c08-2c89-4888-8456-ea20f56fef8e" providerId="ADAL" clId="{4CF62C89-66CA-4362-AEDD-5E3524337F56}" dt="2024-03-24T11:58:38.543" v="376" actId="26606"/>
          <ac:picMkLst>
            <pc:docMk/>
            <pc:sldMk cId="1521796132" sldId="311"/>
            <ac:picMk id="13" creationId="{D2DA77D5-12C4-446D-AC72-A514960A553E}"/>
          </ac:picMkLst>
        </pc:picChg>
        <pc:picChg chg="add">
          <ac:chgData name="Anna Mazurkiewicz" userId="a0dc8c08-2c89-4888-8456-ea20f56fef8e" providerId="ADAL" clId="{4CF62C89-66CA-4362-AEDD-5E3524337F56}" dt="2024-03-24T11:58:38.543" v="376" actId="26606"/>
          <ac:picMkLst>
            <pc:docMk/>
            <pc:sldMk cId="1521796132" sldId="311"/>
            <ac:picMk id="15" creationId="{19E04E4F-6B32-4651-ACE0-DACABF1FC254}"/>
          </ac:picMkLst>
        </pc:picChg>
        <pc:picChg chg="add">
          <ac:chgData name="Anna Mazurkiewicz" userId="a0dc8c08-2c89-4888-8456-ea20f56fef8e" providerId="ADAL" clId="{4CF62C89-66CA-4362-AEDD-5E3524337F56}" dt="2024-03-24T11:58:38.543" v="376" actId="26606"/>
          <ac:picMkLst>
            <pc:docMk/>
            <pc:sldMk cId="1521796132" sldId="311"/>
            <ac:picMk id="17" creationId="{13D4F2B0-7771-46FC-9763-240E8F55F14D}"/>
          </ac:picMkLst>
        </pc:picChg>
        <pc:picChg chg="add">
          <ac:chgData name="Anna Mazurkiewicz" userId="a0dc8c08-2c89-4888-8456-ea20f56fef8e" providerId="ADAL" clId="{4CF62C89-66CA-4362-AEDD-5E3524337F56}" dt="2024-03-24T11:58:38.543" v="376" actId="26606"/>
          <ac:picMkLst>
            <pc:docMk/>
            <pc:sldMk cId="1521796132" sldId="311"/>
            <ac:picMk id="19" creationId="{6164F387-6750-4AFF-8A10-65C64D31ECA3}"/>
          </ac:picMkLst>
        </pc:picChg>
      </pc:sldChg>
      <pc:sldChg chg="addSp modSp new mod modTransition">
        <pc:chgData name="Anna Mazurkiewicz" userId="a0dc8c08-2c89-4888-8456-ea20f56fef8e" providerId="ADAL" clId="{4CF62C89-66CA-4362-AEDD-5E3524337F56}" dt="2024-03-24T22:27:13.871" v="726"/>
        <pc:sldMkLst>
          <pc:docMk/>
          <pc:sldMk cId="520707620" sldId="312"/>
        </pc:sldMkLst>
        <pc:picChg chg="add mod">
          <ac:chgData name="Anna Mazurkiewicz" userId="a0dc8c08-2c89-4888-8456-ea20f56fef8e" providerId="ADAL" clId="{4CF62C89-66CA-4362-AEDD-5E3524337F56}" dt="2024-03-24T11:59:38.494" v="383" actId="962"/>
          <ac:picMkLst>
            <pc:docMk/>
            <pc:sldMk cId="520707620" sldId="312"/>
            <ac:picMk id="3" creationId="{F96A9BD1-009C-2F71-3619-359E81D2FF1B}"/>
          </ac:picMkLst>
        </pc:picChg>
      </pc:sldChg>
      <pc:sldChg chg="addSp modSp new mod modTransition setBg">
        <pc:chgData name="Anna Mazurkiewicz" userId="a0dc8c08-2c89-4888-8456-ea20f56fef8e" providerId="ADAL" clId="{4CF62C89-66CA-4362-AEDD-5E3524337F56}" dt="2024-03-24T22:19:35.377" v="701"/>
        <pc:sldMkLst>
          <pc:docMk/>
          <pc:sldMk cId="4260632145" sldId="313"/>
        </pc:sldMkLst>
        <pc:spChg chg="mod">
          <ac:chgData name="Anna Mazurkiewicz" userId="a0dc8c08-2c89-4888-8456-ea20f56fef8e" providerId="ADAL" clId="{4CF62C89-66CA-4362-AEDD-5E3524337F56}" dt="2024-03-24T12:00:03.433" v="388" actId="20577"/>
          <ac:spMkLst>
            <pc:docMk/>
            <pc:sldMk cId="4260632145" sldId="313"/>
            <ac:spMk id="2" creationId="{C1FB9CF4-DDDA-FE03-0453-AF4AFA9007FC}"/>
          </ac:spMkLst>
        </pc:spChg>
        <pc:spChg chg="add">
          <ac:chgData name="Anna Mazurkiewicz" userId="a0dc8c08-2c89-4888-8456-ea20f56fef8e" providerId="ADAL" clId="{4CF62C89-66CA-4362-AEDD-5E3524337F56}" dt="2024-03-24T11:59:53.329" v="385" actId="26606"/>
          <ac:spMkLst>
            <pc:docMk/>
            <pc:sldMk cId="4260632145" sldId="313"/>
            <ac:spMk id="12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1:59:53.329" v="385" actId="26606"/>
          <ac:picMkLst>
            <pc:docMk/>
            <pc:sldMk cId="4260632145" sldId="313"/>
            <ac:picMk id="4" creationId="{B0213440-F2E3-B54B-EE33-7F7CFA276D37}"/>
          </ac:picMkLst>
        </pc:picChg>
        <pc:picChg chg="add">
          <ac:chgData name="Anna Mazurkiewicz" userId="a0dc8c08-2c89-4888-8456-ea20f56fef8e" providerId="ADAL" clId="{4CF62C89-66CA-4362-AEDD-5E3524337F56}" dt="2024-03-24T11:59:53.329" v="385" actId="26606"/>
          <ac:picMkLst>
            <pc:docMk/>
            <pc:sldMk cId="4260632145" sldId="313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1:59:53.329" v="385" actId="26606"/>
          <ac:picMkLst>
            <pc:docMk/>
            <pc:sldMk cId="4260632145" sldId="313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1:59:53.329" v="385" actId="26606"/>
          <ac:picMkLst>
            <pc:docMk/>
            <pc:sldMk cId="4260632145" sldId="313"/>
            <ac:picMk id="14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1:59:53.329" v="385" actId="26606"/>
          <ac:picMkLst>
            <pc:docMk/>
            <pc:sldMk cId="4260632145" sldId="313"/>
            <ac:picMk id="16" creationId="{83A45DCD-B5FB-4A86-88D2-91088C7FFC5F}"/>
          </ac:picMkLst>
        </pc:picChg>
      </pc:sldChg>
      <pc:sldChg chg="addSp modSp new del mod setBg">
        <pc:chgData name="Anna Mazurkiewicz" userId="a0dc8c08-2c89-4888-8456-ea20f56fef8e" providerId="ADAL" clId="{4CF62C89-66CA-4362-AEDD-5E3524337F56}" dt="2024-03-24T22:13:20.710" v="651" actId="2696"/>
        <pc:sldMkLst>
          <pc:docMk/>
          <pc:sldMk cId="424990170" sldId="314"/>
        </pc:sldMkLst>
        <pc:spChg chg="mod">
          <ac:chgData name="Anna Mazurkiewicz" userId="a0dc8c08-2c89-4888-8456-ea20f56fef8e" providerId="ADAL" clId="{4CF62C89-66CA-4362-AEDD-5E3524337F56}" dt="2024-03-24T12:01:04.221" v="397" actId="20577"/>
          <ac:spMkLst>
            <pc:docMk/>
            <pc:sldMk cId="424990170" sldId="314"/>
            <ac:spMk id="2" creationId="{AF7D8FD1-557A-1EB4-A1E5-9FF343B84CC7}"/>
          </ac:spMkLst>
        </pc:spChg>
        <pc:spChg chg="add">
          <ac:chgData name="Anna Mazurkiewicz" userId="a0dc8c08-2c89-4888-8456-ea20f56fef8e" providerId="ADAL" clId="{4CF62C89-66CA-4362-AEDD-5E3524337F56}" dt="2024-03-24T12:00:55.582" v="394" actId="26606"/>
          <ac:spMkLst>
            <pc:docMk/>
            <pc:sldMk cId="424990170" sldId="314"/>
            <ac:spMk id="12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12:00:55.582" v="394" actId="26606"/>
          <ac:picMkLst>
            <pc:docMk/>
            <pc:sldMk cId="424990170" sldId="314"/>
            <ac:picMk id="4" creationId="{43CF8DC7-EA05-8785-8EC3-4AC5102D65D2}"/>
          </ac:picMkLst>
        </pc:picChg>
        <pc:picChg chg="add">
          <ac:chgData name="Anna Mazurkiewicz" userId="a0dc8c08-2c89-4888-8456-ea20f56fef8e" providerId="ADAL" clId="{4CF62C89-66CA-4362-AEDD-5E3524337F56}" dt="2024-03-24T12:00:55.582" v="394" actId="26606"/>
          <ac:picMkLst>
            <pc:docMk/>
            <pc:sldMk cId="424990170" sldId="314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12:00:55.582" v="394" actId="26606"/>
          <ac:picMkLst>
            <pc:docMk/>
            <pc:sldMk cId="424990170" sldId="314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12:00:55.582" v="394" actId="26606"/>
          <ac:picMkLst>
            <pc:docMk/>
            <pc:sldMk cId="424990170" sldId="314"/>
            <ac:picMk id="14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12:00:55.582" v="394" actId="26606"/>
          <ac:picMkLst>
            <pc:docMk/>
            <pc:sldMk cId="424990170" sldId="314"/>
            <ac:picMk id="16" creationId="{83A45DCD-B5FB-4A86-88D2-91088C7FFC5F}"/>
          </ac:picMkLst>
        </pc:picChg>
      </pc:sldChg>
      <pc:sldChg chg="delSp add modTransition setBg delDesignElem">
        <pc:chgData name="Anna Mazurkiewicz" userId="a0dc8c08-2c89-4888-8456-ea20f56fef8e" providerId="ADAL" clId="{4CF62C89-66CA-4362-AEDD-5E3524337F56}" dt="2024-03-24T22:20:38.155" v="706"/>
        <pc:sldMkLst>
          <pc:docMk/>
          <pc:sldMk cId="4046218571" sldId="314"/>
        </pc:sldMkLst>
        <pc:spChg chg="del">
          <ac:chgData name="Anna Mazurkiewicz" userId="a0dc8c08-2c89-4888-8456-ea20f56fef8e" providerId="ADAL" clId="{4CF62C89-66CA-4362-AEDD-5E3524337F56}" dt="2024-03-24T22:13:23.812" v="653"/>
          <ac:spMkLst>
            <pc:docMk/>
            <pc:sldMk cId="4046218571" sldId="314"/>
            <ac:spMk id="12" creationId="{B40FCD49-2060-48B9-8212-8A5F1DF4726F}"/>
          </ac:spMkLst>
        </pc:spChg>
        <pc:picChg chg="del">
          <ac:chgData name="Anna Mazurkiewicz" userId="a0dc8c08-2c89-4888-8456-ea20f56fef8e" providerId="ADAL" clId="{4CF62C89-66CA-4362-AEDD-5E3524337F56}" dt="2024-03-24T22:13:23.812" v="653"/>
          <ac:picMkLst>
            <pc:docMk/>
            <pc:sldMk cId="4046218571" sldId="314"/>
            <ac:picMk id="8" creationId="{22790EC5-ACA7-4536-8066-B60199F3C6DF}"/>
          </ac:picMkLst>
        </pc:picChg>
        <pc:picChg chg="del">
          <ac:chgData name="Anna Mazurkiewicz" userId="a0dc8c08-2c89-4888-8456-ea20f56fef8e" providerId="ADAL" clId="{4CF62C89-66CA-4362-AEDD-5E3524337F56}" dt="2024-03-24T22:13:23.812" v="653"/>
          <ac:picMkLst>
            <pc:docMk/>
            <pc:sldMk cId="4046218571" sldId="314"/>
            <ac:picMk id="10" creationId="{CAD20AEA-7CAF-4A83-BE2E-EAF010B8B7FC}"/>
          </ac:picMkLst>
        </pc:picChg>
        <pc:picChg chg="del">
          <ac:chgData name="Anna Mazurkiewicz" userId="a0dc8c08-2c89-4888-8456-ea20f56fef8e" providerId="ADAL" clId="{4CF62C89-66CA-4362-AEDD-5E3524337F56}" dt="2024-03-24T22:13:23.812" v="653"/>
          <ac:picMkLst>
            <pc:docMk/>
            <pc:sldMk cId="4046218571" sldId="314"/>
            <ac:picMk id="14" creationId="{DA70F40A-D18F-4F05-A106-6D2CB24DC79A}"/>
          </ac:picMkLst>
        </pc:picChg>
        <pc:picChg chg="del">
          <ac:chgData name="Anna Mazurkiewicz" userId="a0dc8c08-2c89-4888-8456-ea20f56fef8e" providerId="ADAL" clId="{4CF62C89-66CA-4362-AEDD-5E3524337F56}" dt="2024-03-24T22:13:23.812" v="653"/>
          <ac:picMkLst>
            <pc:docMk/>
            <pc:sldMk cId="4046218571" sldId="314"/>
            <ac:picMk id="16" creationId="{83A45DCD-B5FB-4A86-88D2-91088C7FFC5F}"/>
          </ac:picMkLst>
        </pc:picChg>
      </pc:sldChg>
      <pc:sldChg chg="new del">
        <pc:chgData name="Anna Mazurkiewicz" userId="a0dc8c08-2c89-4888-8456-ea20f56fef8e" providerId="ADAL" clId="{4CF62C89-66CA-4362-AEDD-5E3524337F56}" dt="2024-03-24T12:05:29.027" v="401" actId="47"/>
        <pc:sldMkLst>
          <pc:docMk/>
          <pc:sldMk cId="247787283" sldId="315"/>
        </pc:sldMkLst>
      </pc:sldChg>
      <pc:sldChg chg="addSp delSp modSp new mod setBg addAnim">
        <pc:chgData name="Anna Mazurkiewicz" userId="a0dc8c08-2c89-4888-8456-ea20f56fef8e" providerId="ADAL" clId="{4CF62C89-66CA-4362-AEDD-5E3524337F56}" dt="2024-03-26T19:32:11.313" v="767" actId="26606"/>
        <pc:sldMkLst>
          <pc:docMk/>
          <pc:sldMk cId="2613373855" sldId="315"/>
        </pc:sldMkLst>
        <pc:spChg chg="mod">
          <ac:chgData name="Anna Mazurkiewicz" userId="a0dc8c08-2c89-4888-8456-ea20f56fef8e" providerId="ADAL" clId="{4CF62C89-66CA-4362-AEDD-5E3524337F56}" dt="2024-03-26T19:32:11.313" v="767" actId="26606"/>
          <ac:spMkLst>
            <pc:docMk/>
            <pc:sldMk cId="2613373855" sldId="315"/>
            <ac:spMk id="2" creationId="{E41C2472-8384-E318-BE44-38A6ABF66D78}"/>
          </ac:spMkLst>
        </pc:spChg>
        <pc:spChg chg="add del">
          <ac:chgData name="Anna Mazurkiewicz" userId="a0dc8c08-2c89-4888-8456-ea20f56fef8e" providerId="ADAL" clId="{4CF62C89-66CA-4362-AEDD-5E3524337F56}" dt="2024-03-24T12:08:42.816" v="553" actId="26606"/>
          <ac:spMkLst>
            <pc:docMk/>
            <pc:sldMk cId="2613373855" sldId="315"/>
            <ac:spMk id="12" creationId="{B40FCD49-2060-48B9-8212-8A5F1DF4726F}"/>
          </ac:spMkLst>
        </pc:spChg>
        <pc:spChg chg="add del">
          <ac:chgData name="Anna Mazurkiewicz" userId="a0dc8c08-2c89-4888-8456-ea20f56fef8e" providerId="ADAL" clId="{4CF62C89-66CA-4362-AEDD-5E3524337F56}" dt="2024-03-24T12:09:06.887" v="555" actId="26606"/>
          <ac:spMkLst>
            <pc:docMk/>
            <pc:sldMk cId="2613373855" sldId="315"/>
            <ac:spMk id="25" creationId="{45873676-3D69-48B0-BA02-D759766A90D7}"/>
          </ac:spMkLst>
        </pc:spChg>
        <pc:spChg chg="add del">
          <ac:chgData name="Anna Mazurkiewicz" userId="a0dc8c08-2c89-4888-8456-ea20f56fef8e" providerId="ADAL" clId="{4CF62C89-66CA-4362-AEDD-5E3524337F56}" dt="2024-03-26T19:32:11.313" v="767" actId="26606"/>
          <ac:spMkLst>
            <pc:docMk/>
            <pc:sldMk cId="2613373855" sldId="315"/>
            <ac:spMk id="40" creationId="{B40FCD49-2060-48B9-8212-8A5F1DF4726F}"/>
          </ac:spMkLst>
        </pc:spChg>
        <pc:spChg chg="add del">
          <ac:chgData name="Anna Mazurkiewicz" userId="a0dc8c08-2c89-4888-8456-ea20f56fef8e" providerId="ADAL" clId="{4CF62C89-66CA-4362-AEDD-5E3524337F56}" dt="2024-03-26T19:32:11.313" v="767" actId="26606"/>
          <ac:spMkLst>
            <pc:docMk/>
            <pc:sldMk cId="2613373855" sldId="315"/>
            <ac:spMk id="53" creationId="{105D43D2-1490-4958-AD83-D414E8912FBB}"/>
          </ac:spMkLst>
        </pc:spChg>
        <pc:spChg chg="add del">
          <ac:chgData name="Anna Mazurkiewicz" userId="a0dc8c08-2c89-4888-8456-ea20f56fef8e" providerId="ADAL" clId="{4CF62C89-66CA-4362-AEDD-5E3524337F56}" dt="2024-03-26T19:32:11.313" v="767" actId="26606"/>
          <ac:spMkLst>
            <pc:docMk/>
            <pc:sldMk cId="2613373855" sldId="315"/>
            <ac:spMk id="55" creationId="{F700C3BC-7DD4-402F-8748-72D8E125BA4B}"/>
          </ac:spMkLst>
        </pc:spChg>
        <pc:picChg chg="add mod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4" creationId="{4DB47B83-2514-ABE2-904F-EA832F597443}"/>
          </ac:picMkLst>
        </pc:picChg>
        <pc:picChg chg="add del">
          <ac:chgData name="Anna Mazurkiewicz" userId="a0dc8c08-2c89-4888-8456-ea20f56fef8e" providerId="ADAL" clId="{4CF62C89-66CA-4362-AEDD-5E3524337F56}" dt="2024-03-24T12:08:42.816" v="553" actId="26606"/>
          <ac:picMkLst>
            <pc:docMk/>
            <pc:sldMk cId="2613373855" sldId="315"/>
            <ac:picMk id="8" creationId="{22790EC5-ACA7-4536-8066-B60199F3C6DF}"/>
          </ac:picMkLst>
        </pc:picChg>
        <pc:picChg chg="add del">
          <ac:chgData name="Anna Mazurkiewicz" userId="a0dc8c08-2c89-4888-8456-ea20f56fef8e" providerId="ADAL" clId="{4CF62C89-66CA-4362-AEDD-5E3524337F56}" dt="2024-03-24T12:08:42.816" v="553" actId="26606"/>
          <ac:picMkLst>
            <pc:docMk/>
            <pc:sldMk cId="2613373855" sldId="315"/>
            <ac:picMk id="10" creationId="{CAD20AEA-7CAF-4A83-BE2E-EAF010B8B7FC}"/>
          </ac:picMkLst>
        </pc:picChg>
        <pc:picChg chg="add del">
          <ac:chgData name="Anna Mazurkiewicz" userId="a0dc8c08-2c89-4888-8456-ea20f56fef8e" providerId="ADAL" clId="{4CF62C89-66CA-4362-AEDD-5E3524337F56}" dt="2024-03-24T12:08:42.816" v="553" actId="26606"/>
          <ac:picMkLst>
            <pc:docMk/>
            <pc:sldMk cId="2613373855" sldId="315"/>
            <ac:picMk id="14" creationId="{DA70F40A-D18F-4F05-A106-6D2CB24DC79A}"/>
          </ac:picMkLst>
        </pc:picChg>
        <pc:picChg chg="add del">
          <ac:chgData name="Anna Mazurkiewicz" userId="a0dc8c08-2c89-4888-8456-ea20f56fef8e" providerId="ADAL" clId="{4CF62C89-66CA-4362-AEDD-5E3524337F56}" dt="2024-03-24T12:08:42.816" v="553" actId="26606"/>
          <ac:picMkLst>
            <pc:docMk/>
            <pc:sldMk cId="2613373855" sldId="315"/>
            <ac:picMk id="16" creationId="{83A45DCD-B5FB-4A86-88D2-91088C7FFC5F}"/>
          </ac:picMkLst>
        </pc:picChg>
        <pc:picChg chg="add del">
          <ac:chgData name="Anna Mazurkiewicz" userId="a0dc8c08-2c89-4888-8456-ea20f56fef8e" providerId="ADAL" clId="{4CF62C89-66CA-4362-AEDD-5E3524337F56}" dt="2024-03-24T12:09:06.887" v="555" actId="26606"/>
          <ac:picMkLst>
            <pc:docMk/>
            <pc:sldMk cId="2613373855" sldId="315"/>
            <ac:picMk id="21" creationId="{22790EC5-ACA7-4536-8066-B60199F3C6DF}"/>
          </ac:picMkLst>
        </pc:picChg>
        <pc:picChg chg="add del">
          <ac:chgData name="Anna Mazurkiewicz" userId="a0dc8c08-2c89-4888-8456-ea20f56fef8e" providerId="ADAL" clId="{4CF62C89-66CA-4362-AEDD-5E3524337F56}" dt="2024-03-24T12:09:06.887" v="555" actId="26606"/>
          <ac:picMkLst>
            <pc:docMk/>
            <pc:sldMk cId="2613373855" sldId="315"/>
            <ac:picMk id="23" creationId="{CAD20AEA-7CAF-4A83-BE2E-EAF010B8B7FC}"/>
          </ac:picMkLst>
        </pc:picChg>
        <pc:picChg chg="add del">
          <ac:chgData name="Anna Mazurkiewicz" userId="a0dc8c08-2c89-4888-8456-ea20f56fef8e" providerId="ADAL" clId="{4CF62C89-66CA-4362-AEDD-5E3524337F56}" dt="2024-03-24T12:09:06.887" v="555" actId="26606"/>
          <ac:picMkLst>
            <pc:docMk/>
            <pc:sldMk cId="2613373855" sldId="315"/>
            <ac:picMk id="27" creationId="{248E96D7-6599-4607-9958-FD9E1000131D}"/>
          </ac:picMkLst>
        </pc:picChg>
        <pc:picChg chg="add del">
          <ac:chgData name="Anna Mazurkiewicz" userId="a0dc8c08-2c89-4888-8456-ea20f56fef8e" providerId="ADAL" clId="{4CF62C89-66CA-4362-AEDD-5E3524337F56}" dt="2024-03-24T12:09:06.887" v="555" actId="26606"/>
          <ac:picMkLst>
            <pc:docMk/>
            <pc:sldMk cId="2613373855" sldId="315"/>
            <ac:picMk id="31" creationId="{3CA8EEE2-DA9A-4635-9B41-33EB565145F4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36" creationId="{22790EC5-ACA7-4536-8066-B60199F3C6DF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38" creationId="{CAD20AEA-7CAF-4A83-BE2E-EAF010B8B7FC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42" creationId="{DA70F40A-D18F-4F05-A106-6D2CB24DC79A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44" creationId="{83A45DCD-B5FB-4A86-88D2-91088C7FFC5F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49" creationId="{22790EC5-ACA7-4536-8066-B60199F3C6DF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51" creationId="{CAD20AEA-7CAF-4A83-BE2E-EAF010B8B7FC}"/>
          </ac:picMkLst>
        </pc:picChg>
        <pc:picChg chg="add del">
          <ac:chgData name="Anna Mazurkiewicz" userId="a0dc8c08-2c89-4888-8456-ea20f56fef8e" providerId="ADAL" clId="{4CF62C89-66CA-4362-AEDD-5E3524337F56}" dt="2024-03-26T19:32:11.313" v="767" actId="26606"/>
          <ac:picMkLst>
            <pc:docMk/>
            <pc:sldMk cId="2613373855" sldId="315"/>
            <ac:picMk id="57" creationId="{F88C7E8E-4FA7-425C-A30A-4A73916FA47A}"/>
          </ac:picMkLst>
        </pc:picChg>
        <pc:cxnChg chg="add del">
          <ac:chgData name="Anna Mazurkiewicz" userId="a0dc8c08-2c89-4888-8456-ea20f56fef8e" providerId="ADAL" clId="{4CF62C89-66CA-4362-AEDD-5E3524337F56}" dt="2024-03-24T12:09:06.887" v="555" actId="26606"/>
          <ac:cxnSpMkLst>
            <pc:docMk/>
            <pc:sldMk cId="2613373855" sldId="315"/>
            <ac:cxnSpMk id="29" creationId="{99478AA5-D1D0-4B5E-9FDE-6F55026DA306}"/>
          </ac:cxnSpMkLst>
        </pc:cxnChg>
      </pc:sldChg>
      <pc:sldChg chg="modSp new del mod">
        <pc:chgData name="Anna Mazurkiewicz" userId="a0dc8c08-2c89-4888-8456-ea20f56fef8e" providerId="ADAL" clId="{4CF62C89-66CA-4362-AEDD-5E3524337F56}" dt="2024-03-24T12:07:19.077" v="486" actId="47"/>
        <pc:sldMkLst>
          <pc:docMk/>
          <pc:sldMk cId="3813245175" sldId="315"/>
        </pc:sldMkLst>
        <pc:spChg chg="mod">
          <ac:chgData name="Anna Mazurkiewicz" userId="a0dc8c08-2c89-4888-8456-ea20f56fef8e" providerId="ADAL" clId="{4CF62C89-66CA-4362-AEDD-5E3524337F56}" dt="2024-03-24T12:07:12.448" v="484" actId="21"/>
          <ac:spMkLst>
            <pc:docMk/>
            <pc:sldMk cId="3813245175" sldId="315"/>
            <ac:spMk id="2" creationId="{F277535F-457C-1893-9081-75CDBEBD8587}"/>
          </ac:spMkLst>
        </pc:spChg>
        <pc:spChg chg="mod">
          <ac:chgData name="Anna Mazurkiewicz" userId="a0dc8c08-2c89-4888-8456-ea20f56fef8e" providerId="ADAL" clId="{4CF62C89-66CA-4362-AEDD-5E3524337F56}" dt="2024-03-24T12:07:16.026" v="485"/>
          <ac:spMkLst>
            <pc:docMk/>
            <pc:sldMk cId="3813245175" sldId="315"/>
            <ac:spMk id="3" creationId="{639B68AD-6F2E-3E79-0743-B314D0A33777}"/>
          </ac:spMkLst>
        </pc:spChg>
      </pc:sldChg>
      <pc:sldChg chg="addSp delSp modSp new mod modTransition setBg">
        <pc:chgData name="Anna Mazurkiewicz" userId="a0dc8c08-2c89-4888-8456-ea20f56fef8e" providerId="ADAL" clId="{4CF62C89-66CA-4362-AEDD-5E3524337F56}" dt="2024-03-24T22:21:18.233" v="710"/>
        <pc:sldMkLst>
          <pc:docMk/>
          <pc:sldMk cId="3971702856" sldId="316"/>
        </pc:sldMkLst>
        <pc:spChg chg="mod">
          <ac:chgData name="Anna Mazurkiewicz" userId="a0dc8c08-2c89-4888-8456-ea20f56fef8e" providerId="ADAL" clId="{4CF62C89-66CA-4362-AEDD-5E3524337F56}" dt="2024-03-24T14:11:31.541" v="561" actId="255"/>
          <ac:spMkLst>
            <pc:docMk/>
            <pc:sldMk cId="3971702856" sldId="316"/>
            <ac:spMk id="2" creationId="{01FE6953-9EF0-673C-94F0-577E0BEC7944}"/>
          </ac:spMkLst>
        </pc:spChg>
        <pc:spChg chg="del mod">
          <ac:chgData name="Anna Mazurkiewicz" userId="a0dc8c08-2c89-4888-8456-ea20f56fef8e" providerId="ADAL" clId="{4CF62C89-66CA-4362-AEDD-5E3524337F56}" dt="2024-03-24T14:11:39.878" v="562" actId="21"/>
          <ac:spMkLst>
            <pc:docMk/>
            <pc:sldMk cId="3971702856" sldId="316"/>
            <ac:spMk id="3" creationId="{9E98D916-0072-7B3D-E1A7-45DD2E57632F}"/>
          </ac:spMkLst>
        </pc:spChg>
        <pc:spChg chg="add">
          <ac:chgData name="Anna Mazurkiewicz" userId="a0dc8c08-2c89-4888-8456-ea20f56fef8e" providerId="ADAL" clId="{4CF62C89-66CA-4362-AEDD-5E3524337F56}" dt="2024-03-24T14:11:19.279" v="560" actId="26606"/>
          <ac:spMkLst>
            <pc:docMk/>
            <pc:sldMk cId="3971702856" sldId="316"/>
            <ac:spMk id="8" creationId="{A4921F60-5118-4274-90FB-B9934DC833E8}"/>
          </ac:spMkLst>
        </pc:spChg>
      </pc:sldChg>
      <pc:sldChg chg="addSp modSp new mod setBg">
        <pc:chgData name="Anna Mazurkiewicz" userId="a0dc8c08-2c89-4888-8456-ea20f56fef8e" providerId="ADAL" clId="{4CF62C89-66CA-4362-AEDD-5E3524337F56}" dt="2024-03-24T14:12:15.630" v="569" actId="26606"/>
        <pc:sldMkLst>
          <pc:docMk/>
          <pc:sldMk cId="128202505" sldId="317"/>
        </pc:sldMkLst>
        <pc:spChg chg="add">
          <ac:chgData name="Anna Mazurkiewicz" userId="a0dc8c08-2c89-4888-8456-ea20f56fef8e" providerId="ADAL" clId="{4CF62C89-66CA-4362-AEDD-5E3524337F56}" dt="2024-03-24T14:12:15.630" v="569" actId="26606"/>
          <ac:spMkLst>
            <pc:docMk/>
            <pc:sldMk cId="128202505" sldId="317"/>
            <ac:spMk id="8" creationId="{5BECDBB2-914C-44DE-B171-6F7946196F54}"/>
          </ac:spMkLst>
        </pc:spChg>
        <pc:picChg chg="add mod">
          <ac:chgData name="Anna Mazurkiewicz" userId="a0dc8c08-2c89-4888-8456-ea20f56fef8e" providerId="ADAL" clId="{4CF62C89-66CA-4362-AEDD-5E3524337F56}" dt="2024-03-24T14:12:15.630" v="569" actId="26606"/>
          <ac:picMkLst>
            <pc:docMk/>
            <pc:sldMk cId="128202505" sldId="317"/>
            <ac:picMk id="3" creationId="{EE7BCDA0-2E5E-832E-652C-15236E53AF70}"/>
          </ac:picMkLst>
        </pc:picChg>
        <pc:picChg chg="add">
          <ac:chgData name="Anna Mazurkiewicz" userId="a0dc8c08-2c89-4888-8456-ea20f56fef8e" providerId="ADAL" clId="{4CF62C89-66CA-4362-AEDD-5E3524337F56}" dt="2024-03-24T14:12:15.630" v="569" actId="26606"/>
          <ac:picMkLst>
            <pc:docMk/>
            <pc:sldMk cId="128202505" sldId="317"/>
            <ac:picMk id="10" creationId="{1D5C6008-3DE6-42B7-AED2-68544F325BC6}"/>
          </ac:picMkLst>
        </pc:picChg>
        <pc:picChg chg="add">
          <ac:chgData name="Anna Mazurkiewicz" userId="a0dc8c08-2c89-4888-8456-ea20f56fef8e" providerId="ADAL" clId="{4CF62C89-66CA-4362-AEDD-5E3524337F56}" dt="2024-03-24T14:12:15.630" v="569" actId="26606"/>
          <ac:picMkLst>
            <pc:docMk/>
            <pc:sldMk cId="128202505" sldId="317"/>
            <ac:picMk id="12" creationId="{5D09915C-7FC3-45EF-BDD0-6393ACE446E7}"/>
          </ac:picMkLst>
        </pc:picChg>
      </pc:sldChg>
      <pc:sldChg chg="addSp modSp new mod modTransition setBg addAnim">
        <pc:chgData name="Anna Mazurkiewicz" userId="a0dc8c08-2c89-4888-8456-ea20f56fef8e" providerId="ADAL" clId="{4CF62C89-66CA-4362-AEDD-5E3524337F56}" dt="2024-03-24T22:32:01.472" v="744"/>
        <pc:sldMkLst>
          <pc:docMk/>
          <pc:sldMk cId="2735772320" sldId="318"/>
        </pc:sldMkLst>
        <pc:spChg chg="mod">
          <ac:chgData name="Anna Mazurkiewicz" userId="a0dc8c08-2c89-4888-8456-ea20f56fef8e" providerId="ADAL" clId="{4CF62C89-66CA-4362-AEDD-5E3524337F56}" dt="2024-03-24T22:31:52.315" v="743" actId="255"/>
          <ac:spMkLst>
            <pc:docMk/>
            <pc:sldMk cId="2735772320" sldId="318"/>
            <ac:spMk id="2" creationId="{82146322-07C9-1C79-A8C8-7C04CFB0716D}"/>
          </ac:spMkLst>
        </pc:spChg>
        <pc:spChg chg="add">
          <ac:chgData name="Anna Mazurkiewicz" userId="a0dc8c08-2c89-4888-8456-ea20f56fef8e" providerId="ADAL" clId="{4CF62C89-66CA-4362-AEDD-5E3524337F56}" dt="2024-03-24T22:31:41.714" v="741" actId="26606"/>
          <ac:spMkLst>
            <pc:docMk/>
            <pc:sldMk cId="2735772320" sldId="318"/>
            <ac:spMk id="12" creationId="{B40FCD49-2060-48B9-8212-8A5F1DF4726F}"/>
          </ac:spMkLst>
        </pc:spChg>
        <pc:picChg chg="add">
          <ac:chgData name="Anna Mazurkiewicz" userId="a0dc8c08-2c89-4888-8456-ea20f56fef8e" providerId="ADAL" clId="{4CF62C89-66CA-4362-AEDD-5E3524337F56}" dt="2024-03-24T22:31:41.714" v="741" actId="26606"/>
          <ac:picMkLst>
            <pc:docMk/>
            <pc:sldMk cId="2735772320" sldId="318"/>
            <ac:picMk id="4" creationId="{62F344B1-9EF2-A2B4-9929-2779A4928ADB}"/>
          </ac:picMkLst>
        </pc:picChg>
        <pc:picChg chg="add">
          <ac:chgData name="Anna Mazurkiewicz" userId="a0dc8c08-2c89-4888-8456-ea20f56fef8e" providerId="ADAL" clId="{4CF62C89-66CA-4362-AEDD-5E3524337F56}" dt="2024-03-24T22:31:41.714" v="741" actId="26606"/>
          <ac:picMkLst>
            <pc:docMk/>
            <pc:sldMk cId="2735772320" sldId="318"/>
            <ac:picMk id="8" creationId="{22790EC5-ACA7-4536-8066-B60199F3C6DF}"/>
          </ac:picMkLst>
        </pc:picChg>
        <pc:picChg chg="add">
          <ac:chgData name="Anna Mazurkiewicz" userId="a0dc8c08-2c89-4888-8456-ea20f56fef8e" providerId="ADAL" clId="{4CF62C89-66CA-4362-AEDD-5E3524337F56}" dt="2024-03-24T22:31:41.714" v="741" actId="26606"/>
          <ac:picMkLst>
            <pc:docMk/>
            <pc:sldMk cId="2735772320" sldId="318"/>
            <ac:picMk id="10" creationId="{CAD20AEA-7CAF-4A83-BE2E-EAF010B8B7FC}"/>
          </ac:picMkLst>
        </pc:picChg>
        <pc:picChg chg="add">
          <ac:chgData name="Anna Mazurkiewicz" userId="a0dc8c08-2c89-4888-8456-ea20f56fef8e" providerId="ADAL" clId="{4CF62C89-66CA-4362-AEDD-5E3524337F56}" dt="2024-03-24T22:31:41.714" v="741" actId="26606"/>
          <ac:picMkLst>
            <pc:docMk/>
            <pc:sldMk cId="2735772320" sldId="318"/>
            <ac:picMk id="14" creationId="{DA70F40A-D18F-4F05-A106-6D2CB24DC79A}"/>
          </ac:picMkLst>
        </pc:picChg>
        <pc:picChg chg="add">
          <ac:chgData name="Anna Mazurkiewicz" userId="a0dc8c08-2c89-4888-8456-ea20f56fef8e" providerId="ADAL" clId="{4CF62C89-66CA-4362-AEDD-5E3524337F56}" dt="2024-03-24T22:31:41.714" v="741" actId="26606"/>
          <ac:picMkLst>
            <pc:docMk/>
            <pc:sldMk cId="2735772320" sldId="318"/>
            <ac:picMk id="16" creationId="{83A45DCD-B5FB-4A86-88D2-91088C7FFC5F}"/>
          </ac:picMkLst>
        </pc:picChg>
      </pc:sldChg>
      <pc:sldChg chg="addSp modSp new mod modTransition">
        <pc:chgData name="Anna Mazurkiewicz" userId="a0dc8c08-2c89-4888-8456-ea20f56fef8e" providerId="ADAL" clId="{4CF62C89-66CA-4362-AEDD-5E3524337F56}" dt="2024-03-24T22:32:50.160" v="749"/>
        <pc:sldMkLst>
          <pc:docMk/>
          <pc:sldMk cId="3858565868" sldId="319"/>
        </pc:sldMkLst>
        <pc:picChg chg="add mod">
          <ac:chgData name="Anna Mazurkiewicz" userId="a0dc8c08-2c89-4888-8456-ea20f56fef8e" providerId="ADAL" clId="{4CF62C89-66CA-4362-AEDD-5E3524337F56}" dt="2024-03-24T22:32:28.359" v="748" actId="962"/>
          <ac:picMkLst>
            <pc:docMk/>
            <pc:sldMk cId="3858565868" sldId="319"/>
            <ac:picMk id="3" creationId="{E4D5092B-6F47-B891-A043-DB11BEF50A7D}"/>
          </ac:picMkLst>
        </pc:picChg>
      </pc:sldChg>
      <pc:sldChg chg="addSp delSp modSp new mod setBg">
        <pc:chgData name="Anna Mazurkiewicz" userId="a0dc8c08-2c89-4888-8456-ea20f56fef8e" providerId="ADAL" clId="{4CF62C89-66CA-4362-AEDD-5E3524337F56}" dt="2024-03-26T19:39:13.995" v="893" actId="21"/>
        <pc:sldMkLst>
          <pc:docMk/>
          <pc:sldMk cId="1916491106" sldId="320"/>
        </pc:sldMkLst>
        <pc:spChg chg="del mod">
          <ac:chgData name="Anna Mazurkiewicz" userId="a0dc8c08-2c89-4888-8456-ea20f56fef8e" providerId="ADAL" clId="{4CF62C89-66CA-4362-AEDD-5E3524337F56}" dt="2024-03-26T19:39:13.995" v="893" actId="21"/>
          <ac:spMkLst>
            <pc:docMk/>
            <pc:sldMk cId="1916491106" sldId="320"/>
            <ac:spMk id="2" creationId="{20C0C6FA-90AF-C321-3197-A51A10A7EA5F}"/>
          </ac:spMkLst>
        </pc:spChg>
        <pc:spChg chg="mod">
          <ac:chgData name="Anna Mazurkiewicz" userId="a0dc8c08-2c89-4888-8456-ea20f56fef8e" providerId="ADAL" clId="{4CF62C89-66CA-4362-AEDD-5E3524337F56}" dt="2024-03-26T19:39:08.948" v="892" actId="14100"/>
          <ac:spMkLst>
            <pc:docMk/>
            <pc:sldMk cId="1916491106" sldId="320"/>
            <ac:spMk id="3" creationId="{B1CEFC9A-B9D1-A8EB-C97A-D1595F059176}"/>
          </ac:spMkLst>
        </pc:spChg>
        <pc:spChg chg="add del">
          <ac:chgData name="Anna Mazurkiewicz" userId="a0dc8c08-2c89-4888-8456-ea20f56fef8e" providerId="ADAL" clId="{4CF62C89-66CA-4362-AEDD-5E3524337F56}" dt="2024-03-26T19:36:32.117" v="886" actId="26606"/>
          <ac:spMkLst>
            <pc:docMk/>
            <pc:sldMk cId="1916491106" sldId="320"/>
            <ac:spMk id="8" creationId="{3A9C15D4-2EE7-4D05-B87C-91D1F3B9604B}"/>
          </ac:spMkLst>
        </pc:spChg>
        <pc:spChg chg="add del">
          <ac:chgData name="Anna Mazurkiewicz" userId="a0dc8c08-2c89-4888-8456-ea20f56fef8e" providerId="ADAL" clId="{4CF62C89-66CA-4362-AEDD-5E3524337F56}" dt="2024-03-26T19:36:29.585" v="884" actId="26606"/>
          <ac:spMkLst>
            <pc:docMk/>
            <pc:sldMk cId="1916491106" sldId="320"/>
            <ac:spMk id="9" creationId="{23E246C7-AE23-4B78-B596-A021E638F0E8}"/>
          </ac:spMkLst>
        </pc:spChg>
        <pc:spChg chg="add del">
          <ac:chgData name="Anna Mazurkiewicz" userId="a0dc8c08-2c89-4888-8456-ea20f56fef8e" providerId="ADAL" clId="{4CF62C89-66CA-4362-AEDD-5E3524337F56}" dt="2024-03-26T19:36:32.117" v="886" actId="26606"/>
          <ac:spMkLst>
            <pc:docMk/>
            <pc:sldMk cId="1916491106" sldId="320"/>
            <ac:spMk id="10" creationId="{4ED7B0FB-9654-4441-9545-02D458B68620}"/>
          </ac:spMkLst>
        </pc:spChg>
        <pc:spChg chg="add del">
          <ac:chgData name="Anna Mazurkiewicz" userId="a0dc8c08-2c89-4888-8456-ea20f56fef8e" providerId="ADAL" clId="{4CF62C89-66CA-4362-AEDD-5E3524337F56}" dt="2024-03-26T19:38:49.308" v="890" actId="26606"/>
          <ac:spMkLst>
            <pc:docMk/>
            <pc:sldMk cId="1916491106" sldId="320"/>
            <ac:spMk id="16" creationId="{922081EA-7107-46FA-A893-B15086A74875}"/>
          </ac:spMkLst>
        </pc:spChg>
        <pc:spChg chg="add">
          <ac:chgData name="Anna Mazurkiewicz" userId="a0dc8c08-2c89-4888-8456-ea20f56fef8e" providerId="ADAL" clId="{4CF62C89-66CA-4362-AEDD-5E3524337F56}" dt="2024-03-26T19:38:49.308" v="890" actId="26606"/>
          <ac:spMkLst>
            <pc:docMk/>
            <pc:sldMk cId="1916491106" sldId="320"/>
            <ac:spMk id="22" creationId="{DC3B8C6B-63CA-4384-8059-2036BE520277}"/>
          </ac:spMkLst>
        </pc:spChg>
        <pc:spChg chg="add">
          <ac:chgData name="Anna Mazurkiewicz" userId="a0dc8c08-2c89-4888-8456-ea20f56fef8e" providerId="ADAL" clId="{4CF62C89-66CA-4362-AEDD-5E3524337F56}" dt="2024-03-26T19:38:49.308" v="890" actId="26606"/>
          <ac:spMkLst>
            <pc:docMk/>
            <pc:sldMk cId="1916491106" sldId="320"/>
            <ac:spMk id="24" creationId="{C71B03AA-C0EB-4104-84F8-E1AB8BFBEF60}"/>
          </ac:spMkLst>
        </pc:spChg>
        <pc:picChg chg="add del">
          <ac:chgData name="Anna Mazurkiewicz" userId="a0dc8c08-2c89-4888-8456-ea20f56fef8e" providerId="ADAL" clId="{4CF62C89-66CA-4362-AEDD-5E3524337F56}" dt="2024-03-26T19:36:29.585" v="884" actId="26606"/>
          <ac:picMkLst>
            <pc:docMk/>
            <pc:sldMk cId="1916491106" sldId="320"/>
            <ac:picMk id="5" creationId="{A944BA24-E34A-23EE-FCF6-DD841C916CB9}"/>
          </ac:picMkLst>
        </pc:picChg>
        <pc:picChg chg="add mod">
          <ac:chgData name="Anna Mazurkiewicz" userId="a0dc8c08-2c89-4888-8456-ea20f56fef8e" providerId="ADAL" clId="{4CF62C89-66CA-4362-AEDD-5E3524337F56}" dt="2024-03-26T19:37:31.750" v="888" actId="931"/>
          <ac:picMkLst>
            <pc:docMk/>
            <pc:sldMk cId="1916491106" sldId="320"/>
            <ac:picMk id="6" creationId="{7DA93C67-3C59-19F5-EFE3-593AC45A0AA7}"/>
          </ac:picMkLst>
        </pc:picChg>
        <pc:picChg chg="add del">
          <ac:chgData name="Anna Mazurkiewicz" userId="a0dc8c08-2c89-4888-8456-ea20f56fef8e" providerId="ADAL" clId="{4CF62C89-66CA-4362-AEDD-5E3524337F56}" dt="2024-03-26T19:36:29.585" v="884" actId="26606"/>
          <ac:picMkLst>
            <pc:docMk/>
            <pc:sldMk cId="1916491106" sldId="320"/>
            <ac:picMk id="11" creationId="{4388652C-EA91-4836-8F81-08E05C74EBC0}"/>
          </ac:picMkLst>
        </pc:picChg>
        <pc:picChg chg="add del">
          <ac:chgData name="Anna Mazurkiewicz" userId="a0dc8c08-2c89-4888-8456-ea20f56fef8e" providerId="ADAL" clId="{4CF62C89-66CA-4362-AEDD-5E3524337F56}" dt="2024-03-26T19:36:32.117" v="886" actId="26606"/>
          <ac:picMkLst>
            <pc:docMk/>
            <pc:sldMk cId="1916491106" sldId="320"/>
            <ac:picMk id="12" creationId="{7BB94C57-FDF3-45A3-9D1F-904523D795D4}"/>
          </ac:picMkLst>
        </pc:picChg>
        <pc:picChg chg="add mod ord">
          <ac:chgData name="Anna Mazurkiewicz" userId="a0dc8c08-2c89-4888-8456-ea20f56fef8e" providerId="ADAL" clId="{4CF62C89-66CA-4362-AEDD-5E3524337F56}" dt="2024-03-26T19:38:49.308" v="890" actId="26606"/>
          <ac:picMkLst>
            <pc:docMk/>
            <pc:sldMk cId="1916491106" sldId="320"/>
            <ac:picMk id="13" creationId="{CE86CE4F-172A-CCD2-91EC-7B06A23B9DB1}"/>
          </ac:picMkLst>
        </pc:picChg>
        <pc:picChg chg="add del">
          <ac:chgData name="Anna Mazurkiewicz" userId="a0dc8c08-2c89-4888-8456-ea20f56fef8e" providerId="ADAL" clId="{4CF62C89-66CA-4362-AEDD-5E3524337F56}" dt="2024-03-26T19:36:32.117" v="886" actId="26606"/>
          <ac:picMkLst>
            <pc:docMk/>
            <pc:sldMk cId="1916491106" sldId="320"/>
            <ac:picMk id="14" creationId="{6AEBDF1A-221A-4497-BBA9-57A70D161510}"/>
          </ac:picMkLst>
        </pc:picChg>
        <pc:picChg chg="add del">
          <ac:chgData name="Anna Mazurkiewicz" userId="a0dc8c08-2c89-4888-8456-ea20f56fef8e" providerId="ADAL" clId="{4CF62C89-66CA-4362-AEDD-5E3524337F56}" dt="2024-03-26T19:38:49.308" v="890" actId="26606"/>
          <ac:picMkLst>
            <pc:docMk/>
            <pc:sldMk cId="1916491106" sldId="320"/>
            <ac:picMk id="17" creationId="{DD8889DF-D030-4BCD-9797-4BBD1986C26B}"/>
          </ac:picMkLst>
        </pc:picChg>
        <pc:picChg chg="add">
          <ac:chgData name="Anna Mazurkiewicz" userId="a0dc8c08-2c89-4888-8456-ea20f56fef8e" providerId="ADAL" clId="{4CF62C89-66CA-4362-AEDD-5E3524337F56}" dt="2024-03-26T19:38:49.308" v="890" actId="26606"/>
          <ac:picMkLst>
            <pc:docMk/>
            <pc:sldMk cId="1916491106" sldId="320"/>
            <ac:picMk id="26" creationId="{09C2B723-6C2F-49DE-A429-50BDFD1ADB45}"/>
          </ac:picMkLst>
        </pc:picChg>
      </pc:sldChg>
      <pc:sldChg chg="addSp modSp new mod setBg">
        <pc:chgData name="Anna Mazurkiewicz" userId="a0dc8c08-2c89-4888-8456-ea20f56fef8e" providerId="ADAL" clId="{4CF62C89-66CA-4362-AEDD-5E3524337F56}" dt="2024-03-26T19:47:40.770" v="1026" actId="27636"/>
        <pc:sldMkLst>
          <pc:docMk/>
          <pc:sldMk cId="1566253721" sldId="321"/>
        </pc:sldMkLst>
        <pc:spChg chg="mod">
          <ac:chgData name="Anna Mazurkiewicz" userId="a0dc8c08-2c89-4888-8456-ea20f56fef8e" providerId="ADAL" clId="{4CF62C89-66CA-4362-AEDD-5E3524337F56}" dt="2024-03-26T19:47:40.770" v="1026" actId="27636"/>
          <ac:spMkLst>
            <pc:docMk/>
            <pc:sldMk cId="1566253721" sldId="321"/>
            <ac:spMk id="2" creationId="{A77FEF86-6374-9D4A-9D4D-929537841715}"/>
          </ac:spMkLst>
        </pc:spChg>
        <pc:spChg chg="mod">
          <ac:chgData name="Anna Mazurkiewicz" userId="a0dc8c08-2c89-4888-8456-ea20f56fef8e" providerId="ADAL" clId="{4CF62C89-66CA-4362-AEDD-5E3524337F56}" dt="2024-03-26T19:42:45.085" v="1024" actId="26606"/>
          <ac:spMkLst>
            <pc:docMk/>
            <pc:sldMk cId="1566253721" sldId="321"/>
            <ac:spMk id="3" creationId="{CA5470C8-0258-8B07-9C26-935661833D43}"/>
          </ac:spMkLst>
        </pc:spChg>
        <pc:spChg chg="add">
          <ac:chgData name="Anna Mazurkiewicz" userId="a0dc8c08-2c89-4888-8456-ea20f56fef8e" providerId="ADAL" clId="{4CF62C89-66CA-4362-AEDD-5E3524337F56}" dt="2024-03-26T19:42:45.085" v="1024" actId="26606"/>
          <ac:spMkLst>
            <pc:docMk/>
            <pc:sldMk cId="1566253721" sldId="321"/>
            <ac:spMk id="9" creationId="{6D58954F-C5AC-4BE0-811D-8DFE18E3506B}"/>
          </ac:spMkLst>
        </pc:spChg>
        <pc:spChg chg="add">
          <ac:chgData name="Anna Mazurkiewicz" userId="a0dc8c08-2c89-4888-8456-ea20f56fef8e" providerId="ADAL" clId="{4CF62C89-66CA-4362-AEDD-5E3524337F56}" dt="2024-03-26T19:42:45.085" v="1024" actId="26606"/>
          <ac:spMkLst>
            <pc:docMk/>
            <pc:sldMk cId="1566253721" sldId="321"/>
            <ac:spMk id="11" creationId="{C359E835-CE77-4DCC-8EC3-1924094D3B5B}"/>
          </ac:spMkLst>
        </pc:spChg>
        <pc:picChg chg="add">
          <ac:chgData name="Anna Mazurkiewicz" userId="a0dc8c08-2c89-4888-8456-ea20f56fef8e" providerId="ADAL" clId="{4CF62C89-66CA-4362-AEDD-5E3524337F56}" dt="2024-03-26T19:42:45.085" v="1024" actId="26606"/>
          <ac:picMkLst>
            <pc:docMk/>
            <pc:sldMk cId="1566253721" sldId="321"/>
            <ac:picMk id="5" creationId="{F7746660-5CBA-74BA-FDBF-AF9D617BD032}"/>
          </ac:picMkLst>
        </pc:picChg>
        <pc:picChg chg="add">
          <ac:chgData name="Anna Mazurkiewicz" userId="a0dc8c08-2c89-4888-8456-ea20f56fef8e" providerId="ADAL" clId="{4CF62C89-66CA-4362-AEDD-5E3524337F56}" dt="2024-03-26T19:42:45.085" v="1024" actId="26606"/>
          <ac:picMkLst>
            <pc:docMk/>
            <pc:sldMk cId="1566253721" sldId="321"/>
            <ac:picMk id="13" creationId="{B03B59B5-123A-4DC5-87BD-6D3E22FA650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7134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63561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69999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183351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55495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27983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02252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054749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119638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01369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4773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46012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5616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9795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01999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1114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6769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7264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13704C6-C2BF-42F9-9428-8E0E8E7119E8}" type="datetimeFigureOut">
              <a:rPr lang="pl-PL" smtClean="0"/>
              <a:t>26.03.2024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A9C4069-BF92-444D-B37E-BED10EB82DB0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941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  <p:sldLayoutId id="2147483888" r:id="rId18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hade val="92000"/>
                <a:satMod val="160000"/>
              </a:schemeClr>
            </a:gs>
            <a:gs pos="77000">
              <a:schemeClr val="bg2">
                <a:tint val="100000"/>
                <a:shade val="73000"/>
                <a:satMod val="155000"/>
              </a:schemeClr>
            </a:gs>
            <a:gs pos="100000">
              <a:schemeClr val="bg2">
                <a:tint val="100000"/>
                <a:shade val="67000"/>
                <a:satMod val="14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>
            <a:extLst>
              <a:ext uri="{FF2B5EF4-FFF2-40B4-BE49-F238E27FC236}">
                <a16:creationId xmlns:a16="http://schemas.microsoft.com/office/drawing/2014/main" id="{91E9B3CF-47A3-E6A3-BFE2-82DD4CDF66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5000"/>
          </a:blip>
          <a:srcRect t="6617" b="37133"/>
          <a:stretch/>
        </p:blipFill>
        <p:spPr>
          <a:xfrm>
            <a:off x="1" y="10"/>
            <a:ext cx="12191999" cy="6857989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C3D671A-0070-15DD-343C-CA711B3804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br>
              <a:rPr lang="pl-PL" sz="1800" dirty="0"/>
            </a:br>
            <a:br>
              <a:rPr lang="pl-PL" sz="1800" dirty="0"/>
            </a:br>
            <a:br>
              <a:rPr lang="pl-PL" sz="1800" dirty="0"/>
            </a:br>
            <a:br>
              <a:rPr lang="pl-PL" sz="1800" dirty="0"/>
            </a:br>
            <a:br>
              <a:rPr lang="pl-PL" sz="1800" dirty="0"/>
            </a:br>
            <a:br>
              <a:rPr lang="pl-PL" sz="1800" dirty="0"/>
            </a:br>
            <a:br>
              <a:rPr lang="pl-PL" sz="1800" dirty="0"/>
            </a:br>
            <a:r>
              <a:rPr lang="pl-PL" sz="6000" b="1" dirty="0">
                <a:latin typeface="Book Antiqua" panose="02040602050305030304" pitchFamily="18" charset="0"/>
                <a:cs typeface="Aharoni" panose="020F0502020204030204" pitchFamily="2" charset="-79"/>
              </a:rPr>
              <a:t>Życie w kadrze</a:t>
            </a:r>
            <a:br>
              <a:rPr lang="pl-PL" sz="6000" b="1" dirty="0">
                <a:latin typeface="Book Antiqua" panose="02040602050305030304" pitchFamily="18" charset="0"/>
                <a:cs typeface="Aharoni" panose="020F0502020204030204" pitchFamily="2" charset="-79"/>
              </a:rPr>
            </a:br>
            <a:r>
              <a:rPr lang="pl-PL" sz="6000" b="1" dirty="0">
                <a:latin typeface="Book Antiqua" panose="02040602050305030304" pitchFamily="18" charset="0"/>
                <a:cs typeface="Aharoni" panose="020F0502020204030204" pitchFamily="2" charset="-79"/>
              </a:rPr>
              <a:t>Publicznej Szkoły Podstawowej nr 1</a:t>
            </a:r>
            <a:br>
              <a:rPr lang="pl-PL" sz="6000" b="1" dirty="0">
                <a:latin typeface="Book Antiqua" panose="02040602050305030304" pitchFamily="18" charset="0"/>
                <a:cs typeface="Aharoni" panose="020F0502020204030204" pitchFamily="2" charset="-79"/>
              </a:rPr>
            </a:br>
            <a:r>
              <a:rPr lang="pl-PL" sz="6000" b="1" dirty="0">
                <a:latin typeface="Book Antiqua" panose="02040602050305030304" pitchFamily="18" charset="0"/>
                <a:cs typeface="Aharoni" panose="020F0502020204030204" pitchFamily="2" charset="-79"/>
              </a:rPr>
              <a:t>w Grójcu</a:t>
            </a:r>
            <a:br>
              <a:rPr lang="pl-PL" sz="1800" dirty="0"/>
            </a:br>
            <a:endParaRPr lang="pl-PL" sz="1800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91BE668-79D2-8CB0-A0A2-857C35B395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V="1">
            <a:off x="1751012" y="5257799"/>
            <a:ext cx="8689976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2884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ściana, w pomieszczeniu&#10;&#10;Opis wygenerowany automatycznie">
            <a:extLst>
              <a:ext uri="{FF2B5EF4-FFF2-40B4-BE49-F238E27FC236}">
                <a16:creationId xmlns:a16="http://schemas.microsoft.com/office/drawing/2014/main" id="{E63D252D-F9F8-DD78-798F-8BBC58B841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40636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63B6C0C-65BB-4F38-9C8A-0892266F8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9D77137-01B7-45E4-AA14-CD9E779B4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82C06CC-9E65-BF62-A6BE-6C533EC8B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65957"/>
            <a:ext cx="10364452" cy="4041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9600" dirty="0"/>
              <a:t>3a</a:t>
            </a:r>
          </a:p>
        </p:txBody>
      </p:sp>
    </p:spTree>
    <p:extLst>
      <p:ext uri="{BB962C8B-B14F-4D97-AF65-F5344CB8AC3E}">
        <p14:creationId xmlns:p14="http://schemas.microsoft.com/office/powerpoint/2010/main" val="2873545280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chłopiec, Ludzka twarz, obuwie&#10;&#10;Opis wygenerowany automatycznie">
            <a:extLst>
              <a:ext uri="{FF2B5EF4-FFF2-40B4-BE49-F238E27FC236}">
                <a16:creationId xmlns:a16="http://schemas.microsoft.com/office/drawing/2014/main" id="{71B1AB51-28C7-B725-1D82-BA05C24D5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025" y="0"/>
            <a:ext cx="48479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683052"/>
      </p:ext>
    </p:extLst>
  </p:cSld>
  <p:clrMapOvr>
    <a:masterClrMapping/>
  </p:clrMapOvr>
  <p:transition spd="slow">
    <p:randomBar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bliżenie kropli wody na liściu w czerni i bieli">
            <a:extLst>
              <a:ext uri="{FF2B5EF4-FFF2-40B4-BE49-F238E27FC236}">
                <a16:creationId xmlns:a16="http://schemas.microsoft.com/office/drawing/2014/main" id="{3878D98F-4317-74CA-62CD-6626CC23D4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6B3AA1-E4B5-C192-05CF-6A693C683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9000" dirty="0"/>
              <a:t>3 b </a:t>
            </a:r>
          </a:p>
        </p:txBody>
      </p:sp>
    </p:spTree>
    <p:extLst>
      <p:ext uri="{BB962C8B-B14F-4D97-AF65-F5344CB8AC3E}">
        <p14:creationId xmlns:p14="http://schemas.microsoft.com/office/powerpoint/2010/main" val="238418201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 pomieszczeniu, ubrania, osoba, ściana">
            <a:extLst>
              <a:ext uri="{FF2B5EF4-FFF2-40B4-BE49-F238E27FC236}">
                <a16:creationId xmlns:a16="http://schemas.microsoft.com/office/drawing/2014/main" id="{ABA96DC8-97E2-5E99-03F8-492868D7CA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2" b="1304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74677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ose-up of hopscotch on a sidewalk">
            <a:extLst>
              <a:ext uri="{FF2B5EF4-FFF2-40B4-BE49-F238E27FC236}">
                <a16:creationId xmlns:a16="http://schemas.microsoft.com/office/drawing/2014/main" id="{4FDED049-CC82-CBB4-E4BB-9B9967DDD8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7097" b="86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47D25FC-6D14-8CD8-7B15-D7664598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/>
              <a:t>3c</a:t>
            </a:r>
          </a:p>
        </p:txBody>
      </p:sp>
    </p:spTree>
    <p:extLst>
      <p:ext uri="{BB962C8B-B14F-4D97-AF65-F5344CB8AC3E}">
        <p14:creationId xmlns:p14="http://schemas.microsoft.com/office/powerpoint/2010/main" val="5926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buwie, podłoga, osoba">
            <a:extLst>
              <a:ext uri="{FF2B5EF4-FFF2-40B4-BE49-F238E27FC236}">
                <a16:creationId xmlns:a16="http://schemas.microsoft.com/office/drawing/2014/main" id="{AF3C6CBD-F8A2-7C17-E251-7997AB5C8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387" y="0"/>
            <a:ext cx="5557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43071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20" name="Rectangle 11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3" descr="White alphabet letters placed flat and stacked">
            <a:extLst>
              <a:ext uri="{FF2B5EF4-FFF2-40B4-BE49-F238E27FC236}">
                <a16:creationId xmlns:a16="http://schemas.microsoft.com/office/drawing/2014/main" id="{BAD6DAEF-FD88-5D2D-043E-7E3667F1B8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2605" b="-1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22" name="Rectangle 1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2A91445-189C-6C28-EC3F-36EAD576C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3e</a:t>
            </a:r>
          </a:p>
        </p:txBody>
      </p:sp>
    </p:spTree>
    <p:extLst>
      <p:ext uri="{BB962C8B-B14F-4D97-AF65-F5344CB8AC3E}">
        <p14:creationId xmlns:p14="http://schemas.microsoft.com/office/powerpoint/2010/main" val="335765820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dziewczyna, zrzut ekranu, kobieta&#10;&#10;Opis wygenerowany automatycznie">
            <a:extLst>
              <a:ext uri="{FF2B5EF4-FFF2-40B4-BE49-F238E27FC236}">
                <a16:creationId xmlns:a16="http://schemas.microsoft.com/office/drawing/2014/main" id="{C2083905-9243-E6CA-FF6A-1A1BCA4135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983" y="0"/>
            <a:ext cx="4873942" cy="6888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593518"/>
      </p:ext>
    </p:extLst>
  </p:cSld>
  <p:clrMapOvr>
    <a:masterClrMapping/>
  </p:clrMapOvr>
  <p:transition spd="slow">
    <p:randomBar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Obraz 24" descr="Grupa uśmiechniętych dzieci w szkole">
            <a:extLst>
              <a:ext uri="{FF2B5EF4-FFF2-40B4-BE49-F238E27FC236}">
                <a16:creationId xmlns:a16="http://schemas.microsoft.com/office/drawing/2014/main" id="{88D364D3-2A32-F70E-F31D-5664C2FD4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2754"/>
            <a:ext cx="12191980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23E246C7-AE23-4B78-B596-A021E638F0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754"/>
            <a:ext cx="12192000" cy="6858000"/>
          </a:xfrm>
          <a:prstGeom prst="rect">
            <a:avLst/>
          </a:prstGeom>
          <a:gradFill>
            <a:gsLst>
              <a:gs pos="10000">
                <a:schemeClr val="bg1">
                  <a:alpha val="75000"/>
                </a:schemeClr>
              </a:gs>
              <a:gs pos="85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388652C-EA91-4836-8F81-08E05C74E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60AB443-C2B5-7246-4E3C-A23C4076B3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3519054"/>
            <a:ext cx="10363826" cy="31311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0" i="1" dirty="0">
                <a:effectLst/>
                <a:latin typeface="-apple-system"/>
              </a:rPr>
              <a:t>„Dziecko jest chodzącym cudem, </a:t>
            </a:r>
            <a:br>
              <a:rPr lang="pl-PL" sz="4000" b="0" i="1" dirty="0">
                <a:effectLst/>
                <a:latin typeface="-apple-system"/>
              </a:rPr>
            </a:br>
            <a:r>
              <a:rPr lang="pl-PL" sz="4000" b="0" i="1" dirty="0">
                <a:effectLst/>
                <a:latin typeface="-apple-system"/>
              </a:rPr>
              <a:t>jedynym, wyjątkowym </a:t>
            </a:r>
            <a:br>
              <a:rPr lang="pl-PL" sz="4000" b="0" i="1" dirty="0">
                <a:effectLst/>
                <a:latin typeface="-apple-system"/>
              </a:rPr>
            </a:br>
            <a:r>
              <a:rPr lang="pl-PL" sz="4000" b="0" i="1" dirty="0">
                <a:effectLst/>
                <a:latin typeface="-apple-system"/>
              </a:rPr>
              <a:t>i niezastąpionym”.</a:t>
            </a:r>
            <a:br>
              <a:rPr lang="pl-PL" sz="4000" dirty="0"/>
            </a:br>
            <a:r>
              <a:rPr lang="pl-PL" sz="4000" b="1" i="0" dirty="0">
                <a:effectLst/>
                <a:latin typeface="-apple-system"/>
              </a:rPr>
              <a:t> </a:t>
            </a:r>
            <a:r>
              <a:rPr lang="pl-PL" i="0" dirty="0">
                <a:effectLst/>
                <a:latin typeface="-apple-system"/>
              </a:rPr>
              <a:t>Phil </a:t>
            </a:r>
            <a:r>
              <a:rPr lang="pl-PL" i="0" dirty="0" err="1">
                <a:effectLst/>
                <a:latin typeface="-apple-system"/>
              </a:rPr>
              <a:t>Bosmans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797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Balon na radosną twarz">
            <a:extLst>
              <a:ext uri="{FF2B5EF4-FFF2-40B4-BE49-F238E27FC236}">
                <a16:creationId xmlns:a16="http://schemas.microsoft.com/office/drawing/2014/main" id="{8F836407-AAEA-DDC9-77A9-0D6E20E78E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45" r="19380" b="-1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3452242A-AE54-5BA1-D301-4F9FFE36F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0" i="1" dirty="0">
                <a:effectLst/>
                <a:latin typeface="-apple-system"/>
              </a:rPr>
              <a:t>„Kiedy śmieje się dziecko, śmieje się cały świat”.</a:t>
            </a:r>
          </a:p>
          <a:p>
            <a:pPr marL="0" indent="0" algn="r">
              <a:buNone/>
            </a:pPr>
            <a:br>
              <a:rPr lang="pl-PL" sz="4000" dirty="0"/>
            </a:br>
            <a:r>
              <a:rPr lang="pl-PL" sz="4000" i="0" dirty="0">
                <a:effectLst/>
                <a:latin typeface="-apple-system"/>
              </a:rPr>
              <a:t>Janusz Korczak</a:t>
            </a:r>
            <a:endParaRPr lang="pl-PL" sz="4000" dirty="0"/>
          </a:p>
        </p:txBody>
      </p:sp>
    </p:spTree>
    <p:extLst>
      <p:ext uri="{BB962C8B-B14F-4D97-AF65-F5344CB8AC3E}">
        <p14:creationId xmlns:p14="http://schemas.microsoft.com/office/powerpoint/2010/main" val="1724937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etal tic-tac-toe game pieces">
            <a:extLst>
              <a:ext uri="{FF2B5EF4-FFF2-40B4-BE49-F238E27FC236}">
                <a16:creationId xmlns:a16="http://schemas.microsoft.com/office/drawing/2014/main" id="{00728153-C5E7-C5AB-FC5A-D8C509833E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70" r="18906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6188EDB4-2CED-FFDF-C72D-4DA561B83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2000" dirty="0"/>
              <a:t>4c</a:t>
            </a:r>
          </a:p>
        </p:txBody>
      </p:sp>
    </p:spTree>
    <p:extLst>
      <p:ext uri="{BB962C8B-B14F-4D97-AF65-F5344CB8AC3E}">
        <p14:creationId xmlns:p14="http://schemas.microsoft.com/office/powerpoint/2010/main" val="297102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Ludzka twarz, ubrania, w pomieszczeniu, ściana&#10;&#10;Opis wygenerowany automatycznie">
            <a:extLst>
              <a:ext uri="{FF2B5EF4-FFF2-40B4-BE49-F238E27FC236}">
                <a16:creationId xmlns:a16="http://schemas.microsoft.com/office/drawing/2014/main" id="{F294CEEE-8AA9-26CB-998D-2D2E53C69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58507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F889CCBD-7C4D-21DC-1850-2195E66AA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2213361"/>
            <a:ext cx="6247721" cy="220481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pl-PL" sz="19000" dirty="0"/>
              <a:t>4d</a:t>
            </a:r>
            <a:endParaRPr lang="en-US" sz="190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217961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Ludzka twarz, w pomieszczeniu&#10;&#10;Opis wygenerowany automatycznie">
            <a:extLst>
              <a:ext uri="{FF2B5EF4-FFF2-40B4-BE49-F238E27FC236}">
                <a16:creationId xmlns:a16="http://schemas.microsoft.com/office/drawing/2014/main" id="{DE656C31-61F8-CA1C-52A4-A455A84EB7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973818"/>
      </p:ext>
    </p:extLst>
  </p:cSld>
  <p:clrMapOvr>
    <a:masterClrMapping/>
  </p:clrMapOvr>
  <p:transition spd="slow">
    <p:randomBar dir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2580160-42E2-CCB5-7FC3-69E7E7C7E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1365957"/>
            <a:ext cx="10364452" cy="404142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2000" dirty="0"/>
              <a:t>4e</a:t>
            </a:r>
          </a:p>
        </p:txBody>
      </p:sp>
    </p:spTree>
    <p:extLst>
      <p:ext uri="{BB962C8B-B14F-4D97-AF65-F5344CB8AC3E}">
        <p14:creationId xmlns:p14="http://schemas.microsoft.com/office/powerpoint/2010/main" val="344450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Ludzka twarz, osoba, obuwie">
            <a:extLst>
              <a:ext uri="{FF2B5EF4-FFF2-40B4-BE49-F238E27FC236}">
                <a16:creationId xmlns:a16="http://schemas.microsoft.com/office/drawing/2014/main" id="{C49E603F-52AB-58F5-2211-F3043F4BE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7247"/>
      </p:ext>
    </p:extLst>
  </p:cSld>
  <p:clrMapOvr>
    <a:masterClrMapping/>
  </p:clrMapOvr>
  <p:transition spd="slow">
    <p:randomBar dir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213440-F2E3-B54B-EE33-7F7CFA27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788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C1FB9CF4-DDDA-FE03-0453-AF4AFA900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19000" dirty="0"/>
              <a:t>5a</a:t>
            </a:r>
            <a:endParaRPr lang="en-US" sz="19000" dirty="0"/>
          </a:p>
        </p:txBody>
      </p:sp>
    </p:spTree>
    <p:extLst>
      <p:ext uri="{BB962C8B-B14F-4D97-AF65-F5344CB8AC3E}">
        <p14:creationId xmlns:p14="http://schemas.microsoft.com/office/powerpoint/2010/main" val="4260632145"/>
      </p:ext>
    </p:extLst>
  </p:cSld>
  <p:clrMapOvr>
    <a:masterClrMapping/>
  </p:clrMapOvr>
  <p:transition spd="slow">
    <p:wheel spokes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Ludzka twarz, ubrania, dziewczyna, osoba&#10;&#10;Opis wygenerowany automatycznie">
            <a:extLst>
              <a:ext uri="{FF2B5EF4-FFF2-40B4-BE49-F238E27FC236}">
                <a16:creationId xmlns:a16="http://schemas.microsoft.com/office/drawing/2014/main" id="{F96A9BD1-009C-2F71-3619-359E81D2F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707620"/>
      </p:ext>
    </p:extLst>
  </p:cSld>
  <p:clrMapOvr>
    <a:masterClrMapping/>
  </p:clrMapOvr>
  <p:transition spd="slow">
    <p:randomBar dir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55CADE-DCE0-447F-B290-2AE78E5E5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888EBB-A1B3-C3D9-ACB4-56D1422B57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7654" b="-1"/>
          <a:stretch/>
        </p:blipFill>
        <p:spPr>
          <a:xfrm>
            <a:off x="8860" y="10"/>
            <a:ext cx="69242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45587C-701C-48A1-9B6B-10C3DF81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3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E5CF545-7AAF-4A13-8871-089E929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3D7D3FA-C622-7E80-AF8D-7E75BAB8DB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0382" y="1358901"/>
            <a:ext cx="3707844" cy="273049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15000" dirty="0"/>
              <a:t>5b</a:t>
            </a:r>
            <a:endParaRPr lang="en-US" sz="15000" dirty="0"/>
          </a:p>
        </p:txBody>
      </p:sp>
    </p:spTree>
    <p:extLst>
      <p:ext uri="{BB962C8B-B14F-4D97-AF65-F5344CB8AC3E}">
        <p14:creationId xmlns:p14="http://schemas.microsoft.com/office/powerpoint/2010/main" val="261702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Ludzka twarz, obuwie&#10;&#10;Opis wygenerowany automatycznie">
            <a:extLst>
              <a:ext uri="{FF2B5EF4-FFF2-40B4-BE49-F238E27FC236}">
                <a16:creationId xmlns:a16="http://schemas.microsoft.com/office/drawing/2014/main" id="{13163D0E-A1A7-335D-E476-B6D6209FB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-6096"/>
            <a:ext cx="8620125" cy="6939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660479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op view of a wooden block with the number one written on it and the block is on a yellow surface">
            <a:extLst>
              <a:ext uri="{FF2B5EF4-FFF2-40B4-BE49-F238E27FC236}">
                <a16:creationId xmlns:a16="http://schemas.microsoft.com/office/drawing/2014/main" id="{7E21B0EC-1953-4882-1094-DA29D89513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3963" b="17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D1D3C820-B201-D765-F0CD-DA8D2CF07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/>
              <a:t>1c</a:t>
            </a:r>
          </a:p>
        </p:txBody>
      </p:sp>
    </p:spTree>
    <p:extLst>
      <p:ext uri="{BB962C8B-B14F-4D97-AF65-F5344CB8AC3E}">
        <p14:creationId xmlns:p14="http://schemas.microsoft.com/office/powerpoint/2010/main" val="3606208235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9AB63BDB-F0D7-60C5-B348-06F9E7933B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6933" y="2213361"/>
            <a:ext cx="6247721" cy="2204815"/>
          </a:xfrm>
        </p:spPr>
        <p:txBody>
          <a:bodyPr>
            <a:normAutofit/>
          </a:bodyPr>
          <a:lstStyle/>
          <a:p>
            <a:pPr algn="l"/>
            <a:r>
              <a:rPr lang="pl-PL" sz="12000" dirty="0"/>
              <a:t>5c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1867535B-B08E-463B-CB65-B7DD2D9BF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6934" y="4418176"/>
            <a:ext cx="6247721" cy="1264209"/>
          </a:xfrm>
        </p:spPr>
        <p:txBody>
          <a:bodyPr>
            <a:normAutofit/>
          </a:bodyPr>
          <a:lstStyle/>
          <a:p>
            <a:pPr algn="l"/>
            <a:endParaRPr lang="pl-PL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060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Ludzka twarz, osoba, uśmiech&#10;&#10;Opis wygenerowany automatycznie">
            <a:extLst>
              <a:ext uri="{FF2B5EF4-FFF2-40B4-BE49-F238E27FC236}">
                <a16:creationId xmlns:a16="http://schemas.microsoft.com/office/drawing/2014/main" id="{86D9013F-6DA9-28D4-E836-0864A7EDA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25039"/>
      </p:ext>
    </p:extLst>
  </p:cSld>
  <p:clrMapOvr>
    <a:masterClrMapping/>
  </p:clrMapOvr>
  <p:transition spd="slow">
    <p:randomBar dir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lose-up of hopscotch on a sidewalk">
            <a:extLst>
              <a:ext uri="{FF2B5EF4-FFF2-40B4-BE49-F238E27FC236}">
                <a16:creationId xmlns:a16="http://schemas.microsoft.com/office/drawing/2014/main" id="{62F344B1-9EF2-A2B4-9929-2779A4928A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7097" b="863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82146322-07C9-1C79-A8C8-7C04CFB0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9000" dirty="0"/>
              <a:t>5d</a:t>
            </a:r>
          </a:p>
        </p:txBody>
      </p:sp>
    </p:spTree>
    <p:extLst>
      <p:ext uri="{BB962C8B-B14F-4D97-AF65-F5344CB8AC3E}">
        <p14:creationId xmlns:p14="http://schemas.microsoft.com/office/powerpoint/2010/main" val="27357723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Ludzka twarz, obuwie&#10;&#10;Opis wygenerowany automatycznie">
            <a:extLst>
              <a:ext uri="{FF2B5EF4-FFF2-40B4-BE49-F238E27FC236}">
                <a16:creationId xmlns:a16="http://schemas.microsoft.com/office/drawing/2014/main" id="{E4D5092B-6F47-B891-A043-DB11BEF50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65868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30C21175-CA5B-2EB9-7890-BF6AB4B56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2213361"/>
            <a:ext cx="6247721" cy="22048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15000" dirty="0"/>
              <a:t>5f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2920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obuwie, w pomieszczeniu">
            <a:extLst>
              <a:ext uri="{FF2B5EF4-FFF2-40B4-BE49-F238E27FC236}">
                <a16:creationId xmlns:a16="http://schemas.microsoft.com/office/drawing/2014/main" id="{32BF4BAB-05EC-8423-6D3A-18708A52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4" b="189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83287"/>
      </p:ext>
    </p:extLst>
  </p:cSld>
  <p:clrMapOvr>
    <a:masterClrMapping/>
  </p:clrMapOvr>
  <p:transition spd="slow">
    <p:randomBar dir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3B6C0C-65BB-4F38-9C8A-0892266F8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D77137-01B7-45E4-AA14-CD9E779B44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B295571-4BEA-A3E3-86BE-2632890C7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774" y="1365957"/>
            <a:ext cx="10364452" cy="4041422"/>
          </a:xfrm>
        </p:spPr>
        <p:txBody>
          <a:bodyPr anchor="ctr">
            <a:normAutofit/>
          </a:bodyPr>
          <a:lstStyle/>
          <a:p>
            <a:r>
              <a:rPr lang="pl-PL" sz="8000" dirty="0"/>
              <a:t>6b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9015DB52-6B97-9442-EAB4-8A68C11331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7182" y="643465"/>
            <a:ext cx="5961044" cy="722492"/>
          </a:xfrm>
        </p:spPr>
        <p:txBody>
          <a:bodyPr>
            <a:normAutofit/>
          </a:bodyPr>
          <a:lstStyle/>
          <a:p>
            <a:pPr algn="r"/>
            <a:endParaRPr lang="pl-PL" sz="20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24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Ludzka twarz, osoba, w pomieszczeniu&#10;&#10;Opis wygenerowany automatycznie">
            <a:extLst>
              <a:ext uri="{FF2B5EF4-FFF2-40B4-BE49-F238E27FC236}">
                <a16:creationId xmlns:a16="http://schemas.microsoft.com/office/drawing/2014/main" id="{B07569C3-74B8-4116-68E3-132F3245F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7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989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CF8DC7-EA05-8785-8EC3-4AC5102D65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30364" b="1338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F7D8FD1-557A-1EB4-A1E5-9FF343B84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pl-PL" sz="19000" dirty="0"/>
              <a:t>6c</a:t>
            </a:r>
            <a:endParaRPr lang="en-US" sz="19000" dirty="0"/>
          </a:p>
        </p:txBody>
      </p:sp>
    </p:spTree>
    <p:extLst>
      <p:ext uri="{BB962C8B-B14F-4D97-AF65-F5344CB8AC3E}">
        <p14:creationId xmlns:p14="http://schemas.microsoft.com/office/powerpoint/2010/main" val="404621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obuwie, ściana&#10;&#10;Opis wygenerowany automatycznie">
            <a:extLst>
              <a:ext uri="{FF2B5EF4-FFF2-40B4-BE49-F238E27FC236}">
                <a16:creationId xmlns:a16="http://schemas.microsoft.com/office/drawing/2014/main" id="{D79DE270-641F-051C-F2C9-1375DC4F0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71" y="0"/>
            <a:ext cx="77792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350937"/>
      </p:ext>
    </p:extLst>
  </p:cSld>
  <p:clrMapOvr>
    <a:masterClrMapping/>
  </p:clrMapOvr>
  <p:transition spd="slow">
    <p:randomBar dir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Ludzka twarz, w pomieszczeniu&#10;&#10;Opis wygenerowany automatycznie">
            <a:extLst>
              <a:ext uri="{FF2B5EF4-FFF2-40B4-BE49-F238E27FC236}">
                <a16:creationId xmlns:a16="http://schemas.microsoft.com/office/drawing/2014/main" id="{47EE8CC3-2CCB-FF57-0292-0294FE3A0D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54" b="356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Tytuł 7">
            <a:extLst>
              <a:ext uri="{FF2B5EF4-FFF2-40B4-BE49-F238E27FC236}">
                <a16:creationId xmlns:a16="http://schemas.microsoft.com/office/drawing/2014/main" id="{5A9589D1-5F2A-3DA0-F59A-94F86D6E1C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Podtytuł 8">
            <a:extLst>
              <a:ext uri="{FF2B5EF4-FFF2-40B4-BE49-F238E27FC236}">
                <a16:creationId xmlns:a16="http://schemas.microsoft.com/office/drawing/2014/main" id="{11FE98F0-D71D-7D81-F636-AED99E84AA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44048479"/>
      </p:ext>
    </p:extLst>
  </p:cSld>
  <p:clrMapOvr>
    <a:masterClrMapping/>
  </p:clrMapOvr>
  <p:transition spd="slow">
    <p:randomBar dir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0EBB5FF-BE0A-C332-E8A4-8A102EEC8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955040"/>
            <a:ext cx="7216098" cy="3616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pl-PL" sz="19000" dirty="0"/>
              <a:t>6d</a:t>
            </a:r>
            <a:endParaRPr lang="en-US" sz="19000" dirty="0"/>
          </a:p>
        </p:txBody>
      </p:sp>
    </p:spTree>
    <p:extLst>
      <p:ext uri="{BB962C8B-B14F-4D97-AF65-F5344CB8AC3E}">
        <p14:creationId xmlns:p14="http://schemas.microsoft.com/office/powerpoint/2010/main" val="3910005502"/>
      </p:ext>
    </p:extLst>
  </p:cSld>
  <p:clrMapOvr>
    <a:masterClrMapping/>
  </p:clrMapOvr>
  <p:transition spd="slow">
    <p:randomBar dir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Ludzka twarz, ubrania, w pomieszczeniu, uśmiech&#10;&#10;Opis wygenerowany automatycznie">
            <a:extLst>
              <a:ext uri="{FF2B5EF4-FFF2-40B4-BE49-F238E27FC236}">
                <a16:creationId xmlns:a16="http://schemas.microsoft.com/office/drawing/2014/main" id="{D056D7B6-4C01-905B-1ECE-D1BA4A6D9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271276"/>
      </p:ext>
    </p:extLst>
  </p:cSld>
  <p:clrMapOvr>
    <a:masterClrMapping/>
  </p:clrMapOvr>
  <p:transition spd="slow">
    <p:randomBar dir="vert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D8A528-C627-64E1-7951-7134D03745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21472" b="2227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0CC0FA4E-4451-C9FA-8FE4-D1BA1F49E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>
            <a:normAutofit/>
          </a:bodyPr>
          <a:lstStyle/>
          <a:p>
            <a:r>
              <a:rPr lang="pl-PL" dirty="0"/>
              <a:t>W klasie 6e</a:t>
            </a:r>
          </a:p>
        </p:txBody>
      </p:sp>
    </p:spTree>
    <p:extLst>
      <p:ext uri="{BB962C8B-B14F-4D97-AF65-F5344CB8AC3E}">
        <p14:creationId xmlns:p14="http://schemas.microsoft.com/office/powerpoint/2010/main" val="30135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ściana, osoba, w pomieszczeniu&#10;&#10;Opis wygenerowany automatycznie">
            <a:extLst>
              <a:ext uri="{FF2B5EF4-FFF2-40B4-BE49-F238E27FC236}">
                <a16:creationId xmlns:a16="http://schemas.microsoft.com/office/drawing/2014/main" id="{B3ECA89E-B0E9-42AC-A2A7-4614BF8E6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50509"/>
      </p:ext>
    </p:extLst>
  </p:cSld>
  <p:clrMapOvr>
    <a:masterClrMapping/>
  </p:clrMapOvr>
  <p:transition spd="slow">
    <p:randomBar dir="vert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 descr="Biurka i krzesła w klasie">
            <a:extLst>
              <a:ext uri="{FF2B5EF4-FFF2-40B4-BE49-F238E27FC236}">
                <a16:creationId xmlns:a16="http://schemas.microsoft.com/office/drawing/2014/main" id="{E7EE2446-3B33-6440-BC77-991E4AFCB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3" y="1385075"/>
            <a:ext cx="5452537" cy="3639568"/>
          </a:xfrm>
          <a:prstGeom prst="roundRect">
            <a:avLst>
              <a:gd name="adj" fmla="val 530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278EEF0-78DD-4A26-19C5-608959F2E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399" y="2367092"/>
            <a:ext cx="4860201" cy="34241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6000" b="0" i="1" dirty="0">
                <a:effectLst/>
                <a:latin typeface="-apple-system"/>
              </a:rPr>
              <a:t>„Całe życie jest szkołą”.</a:t>
            </a:r>
            <a:br>
              <a:rPr lang="pl-PL" sz="1800" dirty="0"/>
            </a:br>
            <a:r>
              <a:rPr lang="pl-PL" sz="1800" i="0" dirty="0">
                <a:effectLst/>
                <a:latin typeface="-apple-system"/>
              </a:rPr>
              <a:t>Jan Amos Komeński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42323724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AE2B66C-A5F3-FD86-80C3-8B5F97C51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2" y="1227279"/>
            <a:ext cx="4328819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15000" dirty="0"/>
              <a:t>7</a:t>
            </a:r>
            <a:r>
              <a:rPr lang="pl-PL" sz="15000" dirty="0"/>
              <a:t>c</a:t>
            </a:r>
            <a:endParaRPr lang="en-US" sz="150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6" name="Graphic 5" descr="Znacznik wyboru">
            <a:extLst>
              <a:ext uri="{FF2B5EF4-FFF2-40B4-BE49-F238E27FC236}">
                <a16:creationId xmlns:a16="http://schemas.microsoft.com/office/drawing/2014/main" id="{0B3CD5E4-3A40-6342-A01F-58F66A52B3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0459" y="948266"/>
            <a:ext cx="4743406" cy="4743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3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osoba, obuwie, Ludzka twarz">
            <a:extLst>
              <a:ext uri="{FF2B5EF4-FFF2-40B4-BE49-F238E27FC236}">
                <a16:creationId xmlns:a16="http://schemas.microsoft.com/office/drawing/2014/main" id="{14AF339C-0242-DF56-AD51-B184A08A9C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001113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4921F60-5118-4274-90FB-B9934DC83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44000">
                <a:srgbClr val="B8B8B8">
                  <a:alpha val="8000"/>
                </a:srgbClr>
              </a:gs>
              <a:gs pos="100000">
                <a:schemeClr val="bg1">
                  <a:lumMod val="50000"/>
                  <a:alpha val="29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1FE6953-9EF0-673C-94F0-577E0BEC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3774" y="1642004"/>
            <a:ext cx="5452532" cy="3248777"/>
          </a:xfrm>
        </p:spPr>
        <p:txBody>
          <a:bodyPr anchor="ctr">
            <a:normAutofit/>
          </a:bodyPr>
          <a:lstStyle/>
          <a:p>
            <a:r>
              <a:rPr lang="pl-PL" sz="19000" dirty="0"/>
              <a:t>7e</a:t>
            </a:r>
          </a:p>
        </p:txBody>
      </p:sp>
    </p:spTree>
    <p:extLst>
      <p:ext uri="{BB962C8B-B14F-4D97-AF65-F5344CB8AC3E}">
        <p14:creationId xmlns:p14="http://schemas.microsoft.com/office/powerpoint/2010/main" val="397170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BECDBB2-914C-44DE-B171-6F7946196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1D5C6008-3DE6-42B7-AED2-68544F325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az 2" descr="Obraz zawierający ubrania, osoba, w pomieszczeniu, obuwie&#10;&#10;Opis wygenerowany automatycznie">
            <a:extLst>
              <a:ext uri="{FF2B5EF4-FFF2-40B4-BE49-F238E27FC236}">
                <a16:creationId xmlns:a16="http://schemas.microsoft.com/office/drawing/2014/main" id="{EE7BCDA0-2E5E-832E-652C-15236E53A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32" b="14864"/>
          <a:stretch/>
        </p:blipFill>
        <p:spPr>
          <a:xfrm>
            <a:off x="-197581" y="10"/>
            <a:ext cx="12389581" cy="685799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09915C-7FC3-45EF-BDD0-6393ACE446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4" y="-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025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73ADA146-FAF2-870A-4009-AD325D1B0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2213361"/>
            <a:ext cx="6247721" cy="22048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15000" dirty="0"/>
              <a:t>7f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0668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n abstract blue pattern with numbers">
            <a:extLst>
              <a:ext uri="{FF2B5EF4-FFF2-40B4-BE49-F238E27FC236}">
                <a16:creationId xmlns:a16="http://schemas.microsoft.com/office/drawing/2014/main" id="{1527CDCB-9D5A-7535-A9F2-13A27F5F91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3076" b="119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B39934A0-E1CA-83DC-A200-1501D04A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>
            <a:normAutofit/>
          </a:bodyPr>
          <a:lstStyle/>
          <a:p>
            <a:r>
              <a:rPr lang="pl-PL" sz="9600" b="1" dirty="0"/>
              <a:t>2a</a:t>
            </a:r>
          </a:p>
        </p:txBody>
      </p:sp>
    </p:spTree>
    <p:extLst>
      <p:ext uri="{BB962C8B-B14F-4D97-AF65-F5344CB8AC3E}">
        <p14:creationId xmlns:p14="http://schemas.microsoft.com/office/powerpoint/2010/main" val="385301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osoba, niebo, obuwie&#10;&#10;Opis wygenerowany automatycznie">
            <a:extLst>
              <a:ext uri="{FF2B5EF4-FFF2-40B4-BE49-F238E27FC236}">
                <a16:creationId xmlns:a16="http://schemas.microsoft.com/office/drawing/2014/main" id="{B54E6912-7EA4-031D-CB49-E43E250CB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62" b="345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82313"/>
      </p:ext>
    </p:extLst>
  </p:cSld>
  <p:clrMapOvr>
    <a:masterClrMapping/>
  </p:clrMapOvr>
  <p:transition spd="slow">
    <p:randomBar dir="vert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B2F29F-477C-7C4C-481C-1C8EEADF5A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t="17722" b="166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id="{92212E92-8191-718E-24EB-EE3479FAA4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>
            <a:normAutofit/>
          </a:bodyPr>
          <a:lstStyle/>
          <a:p>
            <a:r>
              <a:rPr lang="pl-PL" sz="15000" dirty="0"/>
              <a:t>8b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842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ubrania, Ludzka twarz, osoba, człowiek">
            <a:extLst>
              <a:ext uri="{FF2B5EF4-FFF2-40B4-BE49-F238E27FC236}">
                <a16:creationId xmlns:a16="http://schemas.microsoft.com/office/drawing/2014/main" id="{88693D3D-BAC0-BA07-5702-399EB91D83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4543"/>
      </p:ext>
    </p:extLst>
  </p:cSld>
  <p:clrMapOvr>
    <a:masterClrMapping/>
  </p:clrMapOvr>
  <p:transition spd="slow">
    <p:randomBar dir="vert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5496B42-CC46-4183-B481-887CD3E8C7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758CE0-F916-4DCE-88D1-71430BE44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1CA2540-FD07-4286-91E4-8D0DE4E50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12C3C7B-B540-4EE2-957D-DF4CB998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762" y="1227279"/>
            <a:ext cx="4328819" cy="2509213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19000" dirty="0"/>
              <a:t>8a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14924F5-CDC2-4DFA-82F3-4843ADD67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95" t="89389" r="26987" b="24"/>
          <a:stretch/>
        </p:blipFill>
        <p:spPr>
          <a:xfrm flipH="1">
            <a:off x="0" y="-1"/>
            <a:ext cx="2596444" cy="8727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ED59812-6820-446C-B994-0D059C97DC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7" t="72411" b="13751"/>
          <a:stretch/>
        </p:blipFill>
        <p:spPr>
          <a:xfrm>
            <a:off x="10473994" y="5564567"/>
            <a:ext cx="1341545" cy="1293433"/>
          </a:xfrm>
          <a:custGeom>
            <a:avLst/>
            <a:gdLst>
              <a:gd name="connsiteX0" fmla="*/ 0 w 1341545"/>
              <a:gd name="connsiteY0" fmla="*/ 0 h 1293433"/>
              <a:gd name="connsiteX1" fmla="*/ 1341545 w 1341545"/>
              <a:gd name="connsiteY1" fmla="*/ 0 h 1293433"/>
              <a:gd name="connsiteX2" fmla="*/ 1341545 w 1341545"/>
              <a:gd name="connsiteY2" fmla="*/ 1293433 h 1293433"/>
              <a:gd name="connsiteX3" fmla="*/ 150847 w 1341545"/>
              <a:gd name="connsiteY3" fmla="*/ 1293433 h 1293433"/>
              <a:gd name="connsiteX4" fmla="*/ 66240 w 1341545"/>
              <a:gd name="connsiteY4" fmla="*/ 1183451 h 1293433"/>
              <a:gd name="connsiteX5" fmla="*/ 0 w 1341545"/>
              <a:gd name="connsiteY5" fmla="*/ 1061841 h 129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41545" h="1293433">
                <a:moveTo>
                  <a:pt x="0" y="0"/>
                </a:moveTo>
                <a:lnTo>
                  <a:pt x="1341545" y="0"/>
                </a:lnTo>
                <a:lnTo>
                  <a:pt x="1341545" y="1293433"/>
                </a:lnTo>
                <a:lnTo>
                  <a:pt x="150847" y="1293433"/>
                </a:lnTo>
                <a:lnTo>
                  <a:pt x="66240" y="1183451"/>
                </a:lnTo>
                <a:lnTo>
                  <a:pt x="0" y="1061841"/>
                </a:lnTo>
                <a:close/>
              </a:path>
            </a:pathLst>
          </a:custGeom>
        </p:spPr>
      </p:pic>
      <p:pic>
        <p:nvPicPr>
          <p:cNvPr id="6" name="Graphic 5" descr="Biblioteka raportów struktury">
            <a:extLst>
              <a:ext uri="{FF2B5EF4-FFF2-40B4-BE49-F238E27FC236}">
                <a16:creationId xmlns:a16="http://schemas.microsoft.com/office/drawing/2014/main" id="{924EC1FE-FD9D-5FF5-BD66-405DB33788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90459" y="948266"/>
            <a:ext cx="4743406" cy="47434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844ED7C-1917-40D8-8B42-1B1C27BC5A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8252"/>
          <a:stretch/>
        </p:blipFill>
        <p:spPr>
          <a:xfrm flipH="1">
            <a:off x="0" y="3142319"/>
            <a:ext cx="4605339" cy="371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186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19329981-83FC-5886-88FA-1BE5940241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5" y="1304"/>
            <a:ext cx="9698295" cy="68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50383"/>
      </p:ext>
    </p:extLst>
  </p:cSld>
  <p:clrMapOvr>
    <a:masterClrMapping/>
  </p:clrMapOvr>
  <p:transition spd="slow">
    <p:randomBar dir="vert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3A969F8-F731-F899-CF08-5F63EE3262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83" y="931653"/>
            <a:ext cx="11000117" cy="5245310"/>
          </a:xfrm>
        </p:spPr>
        <p:txBody>
          <a:bodyPr>
            <a:normAutofit lnSpcReduction="10000"/>
          </a:bodyPr>
          <a:lstStyle/>
          <a:p>
            <a:pPr marL="457200" lvl="1" indent="0" algn="ctr">
              <a:lnSpc>
                <a:spcPct val="150000"/>
              </a:lnSpc>
              <a:buNone/>
            </a:pPr>
            <a:r>
              <a:rPr lang="pl-PL" sz="7200" b="0" i="1" dirty="0">
                <a:solidFill>
                  <a:srgbClr val="111827"/>
                </a:solidFill>
                <a:effectLst/>
                <a:latin typeface="-apple-system"/>
              </a:rPr>
              <a:t>„Uczymy się nie dla szkoły, </a:t>
            </a:r>
            <a:br>
              <a:rPr lang="pl-PL" sz="7200" b="0" i="1" dirty="0">
                <a:solidFill>
                  <a:srgbClr val="111827"/>
                </a:solidFill>
                <a:effectLst/>
                <a:latin typeface="-apple-system"/>
              </a:rPr>
            </a:br>
            <a:r>
              <a:rPr lang="pl-PL" sz="7200" b="0" i="1" dirty="0">
                <a:solidFill>
                  <a:srgbClr val="111827"/>
                </a:solidFill>
                <a:effectLst/>
                <a:latin typeface="-apple-system"/>
              </a:rPr>
              <a:t>lecz dla życia”.</a:t>
            </a:r>
            <a:br>
              <a:rPr lang="pl-PL" sz="7200" dirty="0"/>
            </a:br>
            <a:r>
              <a:rPr lang="pl-PL" sz="2000" i="0" dirty="0">
                <a:solidFill>
                  <a:srgbClr val="111827"/>
                </a:solidFill>
                <a:effectLst/>
                <a:latin typeface="-apple-system"/>
              </a:rPr>
              <a:t>–Seneka Młodszy</a:t>
            </a:r>
            <a:endParaRPr lang="pl-PL" sz="2000" dirty="0"/>
          </a:p>
        </p:txBody>
      </p:sp>
      <p:pic>
        <p:nvPicPr>
          <p:cNvPr id="11" name="Obraz 10" descr="Lushe zielone">
            <a:extLst>
              <a:ext uri="{FF2B5EF4-FFF2-40B4-BE49-F238E27FC236}">
                <a16:creationId xmlns:a16="http://schemas.microsoft.com/office/drawing/2014/main" id="{27D25C08-6C01-63E0-8A1C-789D00BCEB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940" y="0"/>
            <a:ext cx="102921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42090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2">
            <a:extLst>
              <a:ext uri="{FF2B5EF4-FFF2-40B4-BE49-F238E27FC236}">
                <a16:creationId xmlns:a16="http://schemas.microsoft.com/office/drawing/2014/main" id="{22790EC5-ACA7-4536-8066-B60199F3C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CAD20AEA-7CAF-4A83-BE2E-EAF010B8B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B40FCD49-2060-48B9-8212-8A5F1DF47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2">
            <a:extLst>
              <a:ext uri="{FF2B5EF4-FFF2-40B4-BE49-F238E27FC236}">
                <a16:creationId xmlns:a16="http://schemas.microsoft.com/office/drawing/2014/main" id="{DA70F40A-D18F-4F05-A106-6D2CB24DC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Ręce z nadgarstkami i wzajemnie połączone w celu utworzenia okręgu">
            <a:extLst>
              <a:ext uri="{FF2B5EF4-FFF2-40B4-BE49-F238E27FC236}">
                <a16:creationId xmlns:a16="http://schemas.microsoft.com/office/drawing/2014/main" id="{4DB47B83-2514-ABE2-904F-EA832F5974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25000"/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3A45DCD-B5FB-4A86-88D2-91088C7FFC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E41C2472-8384-E318-BE44-38A6ABF66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1300785"/>
            <a:ext cx="8689976" cy="250921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pl-PL" sz="4400" dirty="0"/>
              <a:t>Wyniki konkursu: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6133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Obraz 12" descr="Starodawna kamera">
            <a:extLst>
              <a:ext uri="{FF2B5EF4-FFF2-40B4-BE49-F238E27FC236}">
                <a16:creationId xmlns:a16="http://schemas.microsoft.com/office/drawing/2014/main" id="{CE86CE4F-172A-CCD2-91EC-7B06A23B9D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4" r="38932" b="-1"/>
          <a:stretch/>
        </p:blipFill>
        <p:spPr>
          <a:xfrm>
            <a:off x="20" y="10"/>
            <a:ext cx="4024741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1CEFC9A-B9D1-A8EB-C97A-D1595F0591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65048" y="2367092"/>
            <a:ext cx="6672887" cy="2276215"/>
          </a:xfrm>
        </p:spPr>
        <p:txBody>
          <a:bodyPr>
            <a:normAutofit/>
          </a:bodyPr>
          <a:lstStyle/>
          <a:p>
            <a:r>
              <a:rPr lang="pl-PL" sz="3200" b="1" dirty="0"/>
              <a:t>Klasa 3e </a:t>
            </a:r>
            <a:r>
              <a:rPr lang="pl-PL" sz="3200" dirty="0"/>
              <a:t>– w kategorii klas 1-3</a:t>
            </a:r>
          </a:p>
          <a:p>
            <a:r>
              <a:rPr lang="pl-PL" sz="3200" b="1" dirty="0"/>
              <a:t>Klasa 5a </a:t>
            </a:r>
            <a:r>
              <a:rPr lang="pl-PL" sz="3200" dirty="0"/>
              <a:t>– w kategorii klas 4-6</a:t>
            </a:r>
          </a:p>
          <a:p>
            <a:r>
              <a:rPr lang="pl-PL" sz="3200" b="1" dirty="0"/>
              <a:t>Klasa 8a </a:t>
            </a:r>
            <a:r>
              <a:rPr lang="pl-PL" sz="3200" dirty="0"/>
              <a:t>– w kategorii klas 7-8</a:t>
            </a:r>
          </a:p>
        </p:txBody>
      </p:sp>
    </p:spTree>
    <p:extLst>
      <p:ext uri="{BB962C8B-B14F-4D97-AF65-F5344CB8AC3E}">
        <p14:creationId xmlns:p14="http://schemas.microsoft.com/office/powerpoint/2010/main" val="191649110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D58954F-C5AC-4BE0-811D-8DFE18E35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59E835-CE77-4DCC-8EC3-1924094D3B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Wycinki pizzy">
            <a:extLst>
              <a:ext uri="{FF2B5EF4-FFF2-40B4-BE49-F238E27FC236}">
                <a16:creationId xmlns:a16="http://schemas.microsoft.com/office/drawing/2014/main" id="{F7746660-5CBA-74BA-FDBF-AF9D617BD0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658" r="56721" b="1"/>
          <a:stretch/>
        </p:blipFill>
        <p:spPr>
          <a:xfrm>
            <a:off x="8157374" y="10"/>
            <a:ext cx="4034626" cy="68579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03B59B5-123A-4DC5-87BD-6D3E22FA65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77FEF86-6374-9D4A-9D4D-92953784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6" y="618517"/>
            <a:ext cx="6672886" cy="1596177"/>
          </a:xfrm>
        </p:spPr>
        <p:txBody>
          <a:bodyPr>
            <a:normAutofit fontScale="90000"/>
          </a:bodyPr>
          <a:lstStyle/>
          <a:p>
            <a:r>
              <a:rPr lang="pl-PL" sz="2800" dirty="0"/>
              <a:t>Nagrodę w postaci wyjścia klasowego </a:t>
            </a:r>
            <a:br>
              <a:rPr lang="pl-PL" sz="2800" dirty="0"/>
            </a:br>
            <a:r>
              <a:rPr lang="pl-PL" sz="2800" dirty="0"/>
              <a:t>na pizzę</a:t>
            </a:r>
            <a:br>
              <a:rPr lang="pl-PL" sz="2800" dirty="0"/>
            </a:br>
            <a:r>
              <a:rPr lang="pl-PL" sz="2800" dirty="0"/>
              <a:t> Ufundowała Rada Rodziców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A5470C8-0258-8B07-9C26-935661833D4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6672887" cy="3424107"/>
          </a:xfrm>
        </p:spPr>
        <p:txBody>
          <a:bodyPr>
            <a:normAutofit/>
          </a:bodyPr>
          <a:lstStyle/>
          <a:p>
            <a:r>
              <a:rPr lang="pl-PL" dirty="0"/>
              <a:t>Serdecznie dziękujemy!</a:t>
            </a:r>
          </a:p>
          <a:p>
            <a:r>
              <a:rPr lang="pl-PL" dirty="0"/>
              <a:t>Zwycięzcom życzymy smacznego!</a:t>
            </a:r>
          </a:p>
        </p:txBody>
      </p:sp>
    </p:spTree>
    <p:extLst>
      <p:ext uri="{BB962C8B-B14F-4D97-AF65-F5344CB8AC3E}">
        <p14:creationId xmlns:p14="http://schemas.microsoft.com/office/powerpoint/2010/main" val="1566253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ubrania, Ludzka twarz, osoba, dziewczyna&#10;&#10;Opis wygenerowany automatycznie">
            <a:extLst>
              <a:ext uri="{FF2B5EF4-FFF2-40B4-BE49-F238E27FC236}">
                <a16:creationId xmlns:a16="http://schemas.microsoft.com/office/drawing/2014/main" id="{AC473EAD-27BF-A771-3917-C34D43C79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261" y="0"/>
            <a:ext cx="51454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597496"/>
      </p:ext>
    </p:extLst>
  </p:cSld>
  <p:clrMapOvr>
    <a:masterClrMapping/>
  </p:clrMapOvr>
  <p:transition spd="slow">
    <p:randomBar dir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D8204A-5D07-0F78-201A-3FFBAF7756D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286933" y="2213361"/>
            <a:ext cx="6247721" cy="22048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 dirty="0"/>
              <a:t> </a:t>
            </a:r>
            <a:r>
              <a:rPr lang="en-US" sz="15000" dirty="0"/>
              <a:t>2c</a:t>
            </a:r>
          </a:p>
        </p:txBody>
      </p:sp>
    </p:spTree>
    <p:extLst>
      <p:ext uri="{BB962C8B-B14F-4D97-AF65-F5344CB8AC3E}">
        <p14:creationId xmlns:p14="http://schemas.microsoft.com/office/powerpoint/2010/main" val="218941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scena, książka, tekst, sklep&#10;&#10;Opis wygenerowany automatycznie">
            <a:extLst>
              <a:ext uri="{FF2B5EF4-FFF2-40B4-BE49-F238E27FC236}">
                <a16:creationId xmlns:a16="http://schemas.microsoft.com/office/drawing/2014/main" id="{FE10A038-53EE-B620-C5F0-DA48A972A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081394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A0F0AC6-A89F-416B-9FA4-48E664065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1AA009-40AD-4098-8AE7-680CA35C6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E50CAEE-CAC0-4F18-9593-F09A3338C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DA77D5-12C4-446D-AC72-A514960A5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23" t="43915" r="1" b="10213"/>
          <a:stretch/>
        </p:blipFill>
        <p:spPr>
          <a:xfrm>
            <a:off x="8199690" y="290557"/>
            <a:ext cx="3992310" cy="3905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E04E4F-6B32-4651-ACE0-DACABF1FC2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0" t="1120" r="54326" b="73832"/>
          <a:stretch/>
        </p:blipFill>
        <p:spPr>
          <a:xfrm>
            <a:off x="4581330" y="0"/>
            <a:ext cx="6762408" cy="28677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26334EF5-B1CE-FA2E-5B58-5476C03A2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2213361"/>
            <a:ext cx="6247721" cy="22048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9600" dirty="0"/>
              <a:t>2d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D4F2B0-7771-46FC-9763-240E8F55F1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3" t="81531" r="19879"/>
          <a:stretch/>
        </p:blipFill>
        <p:spPr>
          <a:xfrm>
            <a:off x="10246407" y="5429242"/>
            <a:ext cx="1945594" cy="1428758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164F387-6750-4AFF-8A10-65C64D31EC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6" t="75007" r="30510"/>
          <a:stretch/>
        </p:blipFill>
        <p:spPr>
          <a:xfrm>
            <a:off x="9795659" y="4064996"/>
            <a:ext cx="2716669" cy="1658803"/>
          </a:xfrm>
          <a:custGeom>
            <a:avLst/>
            <a:gdLst>
              <a:gd name="connsiteX0" fmla="*/ 2051608 w 4103216"/>
              <a:gd name="connsiteY0" fmla="*/ 0 h 1714050"/>
              <a:gd name="connsiteX1" fmla="*/ 4103216 w 4103216"/>
              <a:gd name="connsiteY1" fmla="*/ 1266738 h 1714050"/>
              <a:gd name="connsiteX2" fmla="*/ 4010980 w 4103216"/>
              <a:gd name="connsiteY2" fmla="*/ 1643427 h 1714050"/>
              <a:gd name="connsiteX3" fmla="*/ 3969116 w 4103216"/>
              <a:gd name="connsiteY3" fmla="*/ 1714050 h 1714050"/>
              <a:gd name="connsiteX4" fmla="*/ 134100 w 4103216"/>
              <a:gd name="connsiteY4" fmla="*/ 1714050 h 1714050"/>
              <a:gd name="connsiteX5" fmla="*/ 92237 w 4103216"/>
              <a:gd name="connsiteY5" fmla="*/ 1643427 h 1714050"/>
              <a:gd name="connsiteX6" fmla="*/ 0 w 4103216"/>
              <a:gd name="connsiteY6" fmla="*/ 1266738 h 1714050"/>
              <a:gd name="connsiteX7" fmla="*/ 2051608 w 4103216"/>
              <a:gd name="connsiteY7" fmla="*/ 0 h 1714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03216" h="1714050">
                <a:moveTo>
                  <a:pt x="2051608" y="0"/>
                </a:moveTo>
                <a:cubicBezTo>
                  <a:pt x="3184680" y="0"/>
                  <a:pt x="4103216" y="567138"/>
                  <a:pt x="4103216" y="1266738"/>
                </a:cubicBezTo>
                <a:cubicBezTo>
                  <a:pt x="4103216" y="1397913"/>
                  <a:pt x="4070924" y="1524431"/>
                  <a:pt x="4010980" y="1643427"/>
                </a:cubicBezTo>
                <a:lnTo>
                  <a:pt x="3969116" y="1714050"/>
                </a:lnTo>
                <a:lnTo>
                  <a:pt x="134100" y="1714050"/>
                </a:lnTo>
                <a:lnTo>
                  <a:pt x="92237" y="1643427"/>
                </a:lnTo>
                <a:cubicBezTo>
                  <a:pt x="32293" y="1524431"/>
                  <a:pt x="0" y="1397913"/>
                  <a:pt x="0" y="1266738"/>
                </a:cubicBezTo>
                <a:cubicBezTo>
                  <a:pt x="0" y="567138"/>
                  <a:pt x="918536" y="0"/>
                  <a:pt x="205160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94641622"/>
      </p:ext>
    </p:extLst>
  </p:cSld>
  <p:clrMapOvr>
    <a:masterClrMapping/>
  </p:clrMapOvr>
  <p:transition spd="slow">
    <p:randomBar dir="vert"/>
  </p:transition>
</p:sld>
</file>

<file path=ppt/theme/theme1.xml><?xml version="1.0" encoding="utf-8"?>
<a:theme xmlns:a="http://schemas.openxmlformats.org/drawingml/2006/main" name="Kropla">
  <a:themeElements>
    <a:clrScheme name="Kropl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ropl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ropl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TM04033925[[fn=Kropla]]</Template>
  <TotalTime>243</TotalTime>
  <Words>154</Words>
  <Application>Microsoft Office PowerPoint</Application>
  <PresentationFormat>Panoramiczny</PresentationFormat>
  <Paragraphs>38</Paragraphs>
  <Slides>58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58</vt:i4>
      </vt:variant>
    </vt:vector>
  </HeadingPairs>
  <TitlesOfParts>
    <vt:vector size="63" baseType="lpstr">
      <vt:lpstr>-apple-system</vt:lpstr>
      <vt:lpstr>Arial</vt:lpstr>
      <vt:lpstr>Book Antiqua</vt:lpstr>
      <vt:lpstr>Tw Cen MT</vt:lpstr>
      <vt:lpstr>Kropla</vt:lpstr>
      <vt:lpstr>       Życie w kadrze Publicznej Szkoły Podstawowej nr 1 w Grójcu </vt:lpstr>
      <vt:lpstr>Prezentacja programu PowerPoint</vt:lpstr>
      <vt:lpstr>1c</vt:lpstr>
      <vt:lpstr>Prezentacja programu PowerPoint</vt:lpstr>
      <vt:lpstr>2a</vt:lpstr>
      <vt:lpstr>Prezentacja programu PowerPoint</vt:lpstr>
      <vt:lpstr> 2c</vt:lpstr>
      <vt:lpstr>Prezentacja programu PowerPoint</vt:lpstr>
      <vt:lpstr>2d</vt:lpstr>
      <vt:lpstr>Prezentacja programu PowerPoint</vt:lpstr>
      <vt:lpstr>3a</vt:lpstr>
      <vt:lpstr>Prezentacja programu PowerPoint</vt:lpstr>
      <vt:lpstr>3 b </vt:lpstr>
      <vt:lpstr>Prezentacja programu PowerPoint</vt:lpstr>
      <vt:lpstr>3c</vt:lpstr>
      <vt:lpstr>Prezentacja programu PowerPoint</vt:lpstr>
      <vt:lpstr>3e</vt:lpstr>
      <vt:lpstr>Prezentacja programu PowerPoint</vt:lpstr>
      <vt:lpstr>Prezentacja programu PowerPoint</vt:lpstr>
      <vt:lpstr>4c</vt:lpstr>
      <vt:lpstr>Prezentacja programu PowerPoint</vt:lpstr>
      <vt:lpstr>4d</vt:lpstr>
      <vt:lpstr>Prezentacja programu PowerPoint</vt:lpstr>
      <vt:lpstr>4e</vt:lpstr>
      <vt:lpstr>Prezentacja programu PowerPoint</vt:lpstr>
      <vt:lpstr>5a</vt:lpstr>
      <vt:lpstr>Prezentacja programu PowerPoint</vt:lpstr>
      <vt:lpstr>5b</vt:lpstr>
      <vt:lpstr>Prezentacja programu PowerPoint</vt:lpstr>
      <vt:lpstr>5c</vt:lpstr>
      <vt:lpstr>Prezentacja programu PowerPoint</vt:lpstr>
      <vt:lpstr>5d</vt:lpstr>
      <vt:lpstr>Prezentacja programu PowerPoint</vt:lpstr>
      <vt:lpstr>5f</vt:lpstr>
      <vt:lpstr>Prezentacja programu PowerPoint</vt:lpstr>
      <vt:lpstr>6b</vt:lpstr>
      <vt:lpstr>Prezentacja programu PowerPoint</vt:lpstr>
      <vt:lpstr>6c</vt:lpstr>
      <vt:lpstr>Prezentacja programu PowerPoint</vt:lpstr>
      <vt:lpstr>6d</vt:lpstr>
      <vt:lpstr>Prezentacja programu PowerPoint</vt:lpstr>
      <vt:lpstr>W klasie 6e</vt:lpstr>
      <vt:lpstr>Prezentacja programu PowerPoint</vt:lpstr>
      <vt:lpstr>Prezentacja programu PowerPoint</vt:lpstr>
      <vt:lpstr>7c</vt:lpstr>
      <vt:lpstr>Prezentacja programu PowerPoint</vt:lpstr>
      <vt:lpstr>7e</vt:lpstr>
      <vt:lpstr>Prezentacja programu PowerPoint</vt:lpstr>
      <vt:lpstr>7f</vt:lpstr>
      <vt:lpstr>Prezentacja programu PowerPoint</vt:lpstr>
      <vt:lpstr>8b </vt:lpstr>
      <vt:lpstr>Prezentacja programu PowerPoint</vt:lpstr>
      <vt:lpstr>8a</vt:lpstr>
      <vt:lpstr>Prezentacja programu PowerPoint</vt:lpstr>
      <vt:lpstr>Prezentacja programu PowerPoint</vt:lpstr>
      <vt:lpstr>Wyniki konkursu:  </vt:lpstr>
      <vt:lpstr>Prezentacja programu PowerPoint</vt:lpstr>
      <vt:lpstr>Nagrodę w postaci wyjścia klasowego  na pizzę  Ufundowała Rada Rodziców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Życie Publicznej Szkoły Podstawowej nr 1 w Grójcu w kadrze</dc:title>
  <dc:creator>Ewelina Spólna</dc:creator>
  <cp:lastModifiedBy>Anna Mazurkiewicz</cp:lastModifiedBy>
  <cp:revision>3</cp:revision>
  <dcterms:created xsi:type="dcterms:W3CDTF">2024-03-19T16:37:55Z</dcterms:created>
  <dcterms:modified xsi:type="dcterms:W3CDTF">2024-03-26T19:47:49Z</dcterms:modified>
</cp:coreProperties>
</file>